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56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6DFB5-3F25-4526-87A7-6C3375A9170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0974C-7853-466C-A210-15BB6834F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hildren\&#1056;&#1072;&#1073;&#1086;&#1095;&#1080;&#1081;%20&#1089;&#1090;&#1086;&#1083;\&#1087;&#1088;&#1072;&#1079;&#1076;&#1085;&#1080;&#1082;%20&#1090;&#1088;&#1091;&#1076;&#1072;\&#1057;&#1054;&#1042;&#1056;&#1045;&#1052;&#1045;&#1053;&#1053;&#1067;&#1049;%20&#1056;&#1040;&#1041;&#1054;&#1063;&#1048;&#1049;.mp3" TargetMode="Externa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hildren\&#1056;&#1072;&#1073;&#1086;&#1095;&#1080;&#1081;%20&#1089;&#1090;&#1086;&#1083;\&#1087;&#1088;&#1072;&#1079;&#1076;&#1085;&#1080;&#1082;%20&#1090;&#1088;&#1091;&#1076;&#1072;\MUZ&#1050;&#1054;&#1053;&#1050;&#1059;&#1056;&#1057;&#1053;&#1040;&#1071;%20&#1052;&#1059;&#1047;&#1067;&#1050;&#1040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hildren\&#1056;&#1072;&#1073;&#1086;&#1095;&#1080;&#1081;%20&#1089;&#1090;&#1086;&#1083;\&#1087;&#1088;&#1072;&#1079;&#1076;&#1085;&#1080;&#1082;%20&#1090;&#1088;&#1091;&#1076;&#1072;\&#1052;&#1059;&#1047;&#1067;&#1050;&#1040;%20&#1044;&#1051;&#1071;%20&#1050;&#1054;&#1053;&#1050;&#1059;&#1056;&#1057;&#1054;&#1042;%202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hildren\&#1056;&#1072;&#1073;&#1086;&#1095;&#1080;&#1081;%20&#1089;&#1090;&#1086;&#1083;\&#1087;&#1088;&#1072;&#1079;&#1076;&#1085;&#1080;&#1082;%20&#1090;&#1088;&#1091;&#1076;&#1072;\&#1052;&#1059;&#1047;&#1067;&#1050;&#1040;%20&#1044;&#1051;&#1071;%20&#1050;&#1054;&#1053;&#1050;&#1059;&#1056;&#1057;&#1054;&#1042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hildren\&#1056;&#1072;&#1073;&#1086;&#1095;&#1080;&#1081;%20&#1089;&#1090;&#1086;&#1083;\&#1087;&#1088;&#1072;&#1079;&#1076;&#1085;&#1080;&#1082;%20&#1090;&#1088;&#1091;&#1076;&#1072;\&#1052;&#1059;&#1047;&#1067;&#1050;&#1040;%20&#1044;&#1051;&#1071;%20&#1050;&#1054;&#1053;&#1050;&#1059;&#1056;&#1057;&#1054;&#1042;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Children\&#1056;&#1072;&#1073;&#1086;&#1095;&#1080;&#1081;%20&#1089;&#1090;&#1086;&#1083;\&#1087;&#1088;&#1072;&#1079;&#1076;&#1085;&#1080;&#1082;%20&#1090;&#1088;&#1091;&#1076;&#1072;\&#1092;&#1086;&#1088;&#1084;&#1072;&#1090;&#1099;%20&#1092;&#1080;&#1083;&#1100;&#1084;&#1086;&#1074;\&#1055;&#1045;&#1057;&#1053;&#1071;%20&#1054;&#1056;&#1040;&#1053;&#1046;&#1045;&#1042;&#1054;&#1045;%20&#1053;&#1045;&#1041;&#1054;%20wmv.wmv" TargetMode="Externa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hildren\&#1056;&#1072;&#1073;&#1086;&#1095;&#1080;&#1081;%20&#1089;&#1090;&#1086;&#1083;\&#1087;&#1088;&#1072;&#1079;&#1076;&#1085;&#1080;&#1082;%20&#1090;&#1088;&#1091;&#1076;&#1072;\&#1063;&#1040;&#1057;&#1058;&#1059;&#1064;&#1050;&#1048;%201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Children\Рабочий стол\для труда\700_FO55040638_22f01eefd676faaa95a66cf531860e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1500174"/>
            <a:ext cx="58579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Праздник труда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-214338"/>
            <a:ext cx="68580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умельцы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1285860"/>
            <a:ext cx="6929486" cy="534228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1214422"/>
            <a:ext cx="7191756" cy="5432206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Children\Рабочий стол\для труда\ПЕЧАЛЬКА\free-back-ground-images-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324699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129" y="1142984"/>
            <a:ext cx="7585871" cy="5539511"/>
          </a:xfrm>
        </p:spPr>
      </p:pic>
      <p:sp>
        <p:nvSpPr>
          <p:cNvPr id="6" name="TextBox 5"/>
          <p:cNvSpPr txBox="1"/>
          <p:nvPr/>
        </p:nvSpPr>
        <p:spPr>
          <a:xfrm>
            <a:off x="1643042" y="-285776"/>
            <a:ext cx="71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цветоводы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free-back-ground-images-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1357298"/>
            <a:ext cx="7399671" cy="5355528"/>
          </a:xfrm>
        </p:spPr>
      </p:pic>
      <p:sp>
        <p:nvSpPr>
          <p:cNvPr id="6" name="Прямоугольник 5"/>
          <p:cNvSpPr/>
          <p:nvPr/>
        </p:nvSpPr>
        <p:spPr>
          <a:xfrm>
            <a:off x="1643042" y="-142900"/>
            <a:ext cx="69294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цветоводы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free-back-ground-images-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28" y="1428736"/>
            <a:ext cx="7525700" cy="5232516"/>
          </a:xfrm>
        </p:spPr>
      </p:pic>
      <p:sp>
        <p:nvSpPr>
          <p:cNvPr id="6" name="Прямоугольник 5"/>
          <p:cNvSpPr/>
          <p:nvPr/>
        </p:nvSpPr>
        <p:spPr>
          <a:xfrm>
            <a:off x="1785918" y="-142900"/>
            <a:ext cx="679931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цветоводы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8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t="5618" b="4494"/>
          <a:stretch>
            <a:fillRect/>
          </a:stretch>
        </p:blipFill>
        <p:spPr>
          <a:xfrm>
            <a:off x="571472" y="857232"/>
            <a:ext cx="7987025" cy="57150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1429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Современный рабочий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ВРЕМЕННЫЙ РАБОЧ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10572" y="6124572"/>
            <a:ext cx="733428" cy="733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071546"/>
            <a:ext cx="7310974" cy="5429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071538" y="0"/>
            <a:ext cx="6929486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1. «Собери  инструмент  и  назови его»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1357298"/>
            <a:ext cx="7849243" cy="5072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071538" y="214290"/>
            <a:ext cx="6929486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2.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«Угадай комнатное растение»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5"/>
          <a:stretch>
            <a:fillRect/>
          </a:stretch>
        </p:blipFill>
        <p:spPr>
          <a:xfrm>
            <a:off x="857224" y="1142984"/>
            <a:ext cx="7358114" cy="5185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000100" y="0"/>
            <a:ext cx="6929486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3.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«Ловкие руки» </a:t>
            </a:r>
          </a:p>
        </p:txBody>
      </p:sp>
      <p:pic>
        <p:nvPicPr>
          <p:cNvPr id="6" name="MUZКОНКУРСН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39134" y="6053134"/>
            <a:ext cx="804866" cy="804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071546"/>
            <a:ext cx="8101926" cy="5142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000100" y="0"/>
            <a:ext cx="6929486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4.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«Посадка плодов грецкого ореха» </a:t>
            </a:r>
          </a:p>
        </p:txBody>
      </p:sp>
      <p:pic>
        <p:nvPicPr>
          <p:cNvPr id="7" name="МУЗЫКА ДЛЯ КОНКУРСОВ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15330" y="5929330"/>
            <a:ext cx="928670" cy="92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8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КНИЖКА\garden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70"/>
            <a:ext cx="9148369" cy="60722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-142900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Пословицы о труде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214422"/>
            <a:ext cx="7323691" cy="51755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214414" y="0"/>
            <a:ext cx="6929486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5.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BatangChe" panose="02030609000101010101" pitchFamily="49" charset="-127"/>
                <a:cs typeface="Times New Roman" pitchFamily="18" charset="0"/>
              </a:rPr>
              <a:t>Шустрый портняжка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7" name="МУЗЫКА ДЛЯ КОНКУРС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67696" y="5981696"/>
            <a:ext cx="876304" cy="87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0"/>
            <a:ext cx="6929486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6.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«Точный глаз»</a:t>
            </a: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1142984"/>
            <a:ext cx="8072494" cy="5273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МУЗЫКА ДЛЯ КОНКУРС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15272" y="5715016"/>
            <a:ext cx="1061925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1142984"/>
            <a:ext cx="6637744" cy="5351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214414" y="0"/>
            <a:ext cx="6929486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7.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«Скороговорка»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hildren\Рабочий стол\для труда\9381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ПЕСНЯ ОРАНЖЕВОЕ НЕБО wm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 l="12890" r="12109"/>
          <a:stretch>
            <a:fillRect/>
          </a:stretch>
        </p:blipFill>
        <p:spPr>
          <a:xfrm>
            <a:off x="0" y="0"/>
            <a:ext cx="9144000" cy="6857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Children\Рабочий стол\для труда\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214290"/>
            <a:ext cx="63355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Победителям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1857364"/>
            <a:ext cx="4429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Children\Рабочий стол\для труда\depositphotos_23984977-stock-illustration-birthday-frame.jpg"/>
          <p:cNvPicPr>
            <a:picLocks noChangeAspect="1" noChangeArrowheads="1"/>
          </p:cNvPicPr>
          <p:nvPr/>
        </p:nvPicPr>
        <p:blipFill>
          <a:blip r:embed="rId2" cstate="print"/>
          <a:srcRect b="78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1428736"/>
            <a:ext cx="4643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2500306"/>
            <a:ext cx="4786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Желаем вам успехов 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труде!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" t="3260" r="3148" b="13044"/>
          <a:stretch>
            <a:fillRect/>
          </a:stretch>
        </p:blipFill>
        <p:spPr>
          <a:xfrm>
            <a:off x="428596" y="0"/>
            <a:ext cx="8286776" cy="6861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0"/>
            <a:ext cx="5454127" cy="6858000"/>
          </a:xfrm>
          <a:prstGeom prst="rect">
            <a:avLst/>
          </a:prstGeom>
        </p:spPr>
      </p:pic>
      <p:pic>
        <p:nvPicPr>
          <p:cNvPr id="1026" name="Picture 2" descr="C:\Documents and Settings\Children\Рабочий стол\для труда\ПЕЧАЛЬКА\ramka-detskaya-9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534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Весёлые частушки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ЧАСТУШКИ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929586" y="5143512"/>
            <a:ext cx="1090618" cy="109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3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3385" r="4518" b="2614"/>
          <a:stretch>
            <a:fillRect/>
          </a:stretch>
        </p:blipFill>
        <p:spPr>
          <a:xfrm>
            <a:off x="2428860" y="1142984"/>
            <a:ext cx="4643470" cy="5214974"/>
          </a:xfrm>
        </p:spPr>
      </p:pic>
      <p:pic>
        <p:nvPicPr>
          <p:cNvPr id="2050" name="Picture 2" descr="C:\Documents and Settings\Children\Рабочий стол\для труда\ПЕЧАЛЬКА\depositphotos_11695075-stock-photo-light-sewing-theme.jpg"/>
          <p:cNvPicPr>
            <a:picLocks noChangeAspect="1" noChangeArrowheads="1"/>
          </p:cNvPicPr>
          <p:nvPr/>
        </p:nvPicPr>
        <p:blipFill>
          <a:blip r:embed="rId3" cstate="print"/>
          <a:srcRect l="3125" r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1" t="3385" r="4518" b="11866"/>
          <a:stretch>
            <a:fillRect/>
          </a:stretch>
        </p:blipFill>
        <p:spPr>
          <a:xfrm>
            <a:off x="1357290" y="0"/>
            <a:ext cx="6286544" cy="69109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Children\Рабочий стол\для труда\ПЕЧАЛЬКА\img_s531059_2_1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285728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СТОЛЯРЫ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285860"/>
            <a:ext cx="6715172" cy="5226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Children\Рабочий стол\для труда\ПЕЧАЛЬКА\img_s531059_2_1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1285860"/>
            <a:ext cx="7038431" cy="5282087"/>
          </a:xfrm>
        </p:spPr>
      </p:pic>
      <p:sp>
        <p:nvSpPr>
          <p:cNvPr id="6" name="Прямоугольник 5"/>
          <p:cNvSpPr/>
          <p:nvPr/>
        </p:nvSpPr>
        <p:spPr>
          <a:xfrm>
            <a:off x="642910" y="214290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СТОЛЯРЫ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Children\Рабочий стол\для труда\ПЕЧАЛЬКА\img_s531059_2_1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СТОЛЯРЫ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1285860"/>
            <a:ext cx="6735378" cy="52503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Children\Рабочий стол\для труда\ПЕЧАЛЬ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1285860"/>
            <a:ext cx="7056775" cy="5390956"/>
          </a:xfrm>
        </p:spPr>
      </p:pic>
      <p:sp>
        <p:nvSpPr>
          <p:cNvPr id="6" name="TextBox 5"/>
          <p:cNvSpPr txBox="1"/>
          <p:nvPr/>
        </p:nvSpPr>
        <p:spPr>
          <a:xfrm>
            <a:off x="2071670" y="-142900"/>
            <a:ext cx="6143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умельцы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80</Words>
  <Application>Microsoft Office PowerPoint</Application>
  <PresentationFormat>Экран (4:3)</PresentationFormat>
  <Paragraphs>30</Paragraphs>
  <Slides>25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BatangChe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New Grad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Children</dc:creator>
  <cp:lastModifiedBy>user</cp:lastModifiedBy>
  <cp:revision>30</cp:revision>
  <dcterms:created xsi:type="dcterms:W3CDTF">2018-04-03T13:13:09Z</dcterms:created>
  <dcterms:modified xsi:type="dcterms:W3CDTF">2018-12-06T07:49:57Z</dcterms:modified>
</cp:coreProperties>
</file>