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ГКОУ  «Специальная (коррекционная) общеобразовательная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школа-интернат № 19»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Изобразительное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искусство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2 класс</a:t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урок №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Тема 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:Рисование с натуры башенки из элементов строительного материала.</a:t>
            </a:r>
            <a:endParaRPr lang="ru-RU" sz="3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Цель: учить детей правильно размещать изображение на листе бумаги; отработать навык использования техник в изображении растительных элементов.                                                         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Учитель: Плотникова Л.В.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Башня 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Состоит деталей строительного материала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Симметричный предмет.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Высота больше, чем ширина (альбомный лист располагаем горизонтально)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Работа над рисунком: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1.Сначала по нижнему краю листа проводим прямую линию  слева направо – это «земля»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Находим середину листа.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На «земле»  посередине размещаем красный кубик.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Слева и справа от красного кубика размещаем синие кубики.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На красный кубик «ставим» зеленый кубик.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На зеленый кубик «ставим» желтый кубик.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Вверху устанавливаем треугольную крышу башенки.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Вот мы и познакомились с этапами рисования. Пора приниматься за работу.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4988" y="0"/>
            <a:ext cx="5534025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</Words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ГКОУ  «Специальная (коррекционная) общеобразовательная     школа-интернат № 19»</vt:lpstr>
      <vt:lpstr>Башня   Состоит деталей строительного материала Симметричный предмет. Высота больше, чем ширина (альбомный лист располагаем горизонтально) 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ГКОУ  «Специальная (коррекционная) общеобразовательная     школа-интернат № 19»</dc:title>
  <dc:creator>1</dc:creator>
  <cp:lastModifiedBy>1</cp:lastModifiedBy>
  <cp:revision>2</cp:revision>
  <dcterms:created xsi:type="dcterms:W3CDTF">2020-04-29T18:44:48Z</dcterms:created>
  <dcterms:modified xsi:type="dcterms:W3CDTF">2020-04-29T18:58:40Z</dcterms:modified>
</cp:coreProperties>
</file>