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ГКОУ  «Специальная (коррекционная) общеобразовательная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школа-интернат № 19»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Изобразительное искусство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2 класс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урок № 5</a:t>
            </a:r>
          </a:p>
          <a:p>
            <a:pP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Тема :Панорама: в парке весной.</a:t>
            </a:r>
          </a:p>
          <a:p>
            <a:pPr>
              <a:buNone/>
            </a:pP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Скворцы прилетели.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Цель: учить детей правильно размещать изображение на листе бумаги; отработать навык использования техник в изображении растительных элементов.                                             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Учитель: Плотникова Л.В.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Скворец перелетная птица. Прилетает ранней весной.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78661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Рассмотри картинку. Расскажи, кто на ней нарисован. Что случилось?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600200"/>
            <a:ext cx="600079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Возьми лист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цвета. Ствол и толстые ветки дерева сделай из бумаги белого цвета. Наклей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бумагу. Дорисуй на дереве тонкие веточки с зелеными листочками. Нарисуй скворца и скворечник.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778674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785818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70</Words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ГКОУ  «Специальная (коррекционная) общеобразовательная     школа-интернат № 19»</vt:lpstr>
      <vt:lpstr>Скворец перелетная птица. Прилетает ранней весной.</vt:lpstr>
      <vt:lpstr>Рассмотри картинку. Расскажи, кто на ней нарисован. Что случилось?</vt:lpstr>
      <vt:lpstr>Возьми лист голубого цвета. Ствол и толстые ветки дерева сделай из бумаги белого цвета. Наклей на голубую бумагу. Дорисуй на дереве тонкие веточки с зелеными листочками. Нарисуй скворца и скворечник.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ГКОУ  «Специальная (коррекционная) общеобразовательная     школа-интернат № 19»</dc:title>
  <dc:creator>1</dc:creator>
  <cp:lastModifiedBy>1</cp:lastModifiedBy>
  <cp:revision>6</cp:revision>
  <dcterms:created xsi:type="dcterms:W3CDTF">2020-04-26T16:50:58Z</dcterms:created>
  <dcterms:modified xsi:type="dcterms:W3CDTF">2020-04-27T06:34:59Z</dcterms:modified>
</cp:coreProperties>
</file>