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ГКОУ  «Специальная (коррекционная)    общеобразовательная </a:t>
            </a:r>
            <a:r>
              <a:rPr lang="ru-RU" sz="2000" dirty="0" smtClean="0">
                <a:solidFill>
                  <a:srgbClr val="424456"/>
                </a:solidFill>
              </a:rPr>
              <a:t> </a:t>
            </a:r>
            <a:r>
              <a:rPr lang="ru-RU" sz="20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школа-интернат № 19»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>
              <a:buClr>
                <a:srgbClr val="A04DA3"/>
              </a:buClr>
              <a:buNone/>
            </a:pP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Речевая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практика</a:t>
            </a: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2 класс    урок №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Тема: День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рождения! Накрываем на стол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A04DA3"/>
              </a:buClr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знакомство с лексическим значением новых слов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Повторить когда день рождения у ребенка.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Какими словами можно поздравить бабушку, друга и т. д.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 поведения за праздничным столом.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28824"/>
            <a:ext cx="7358114" cy="461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9001156" cy="66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Правила поведения за столом Не отодвигайте свою грязную тарелку в сторону с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3999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54</Words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ГКОУ  «Специальная (коррекционная)    общеобразовательная  школа-интернат № 19»</vt:lpstr>
      <vt:lpstr>Повторить когда день рождения у ребенка. Какими словами можно поздравить бабушку, друга и т. д.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ГКОУ  «Специальная (коррекционная)    общеобразовательная  школа-интернат № 19»</dc:title>
  <dc:creator>1</dc:creator>
  <cp:lastModifiedBy>1</cp:lastModifiedBy>
  <cp:revision>4</cp:revision>
  <dcterms:created xsi:type="dcterms:W3CDTF">2020-04-28T17:43:27Z</dcterms:created>
  <dcterms:modified xsi:type="dcterms:W3CDTF">2020-04-28T18:19:39Z</dcterms:modified>
</cp:coreProperties>
</file>