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 ГКОУ  «Специальная (коррекционная)    общеобразовательная </a:t>
            </a:r>
            <a:r>
              <a:rPr lang="ru-RU" sz="2400" dirty="0" smtClean="0">
                <a:solidFill>
                  <a:srgbClr val="424456"/>
                </a:solidFill>
              </a:rPr>
              <a:t> </a:t>
            </a:r>
            <a:r>
              <a:rPr lang="ru-RU" sz="24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школа-интернат № 19»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 algn="just">
              <a:buClr>
                <a:srgbClr val="A04DA3"/>
              </a:buClr>
              <a:buNone/>
            </a:pP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Речевая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практика</a:t>
            </a: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2 класс    урок №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Тема: Д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ень рождения ! Знакомимся с гостями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знакомство с лексическим значением новых слов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</a:t>
            </a: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Что такое этикет - Начальные классы - 4 клас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4000" cy="7143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Гостевой этикет  Правило 1 . В гости ходить лучше всего по приглашению.  Правило 2 . Необходимо принарядиться, привести себя в порядок. Необходимо быть пунктуальным и приходить к тому времени, к какому тебя пригласили. Опаздывать или приходить раньше времени – признаки плохого воспитания.  Правило 3 .Самое первое, что вы должны сделать, как только переступите порог дома, куда пришли в гости – это поприветствовать хозяев и других гостей, пришедших раньше вас.  Правило 4 . Если вы идете в гости на день рождение, то необходимо заранее позаботиться о подарке. Хорошо бы заранее продумать красивые поздравительные слова.  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8143932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Гостевой этикет  Правило 5 . В гостях необходимо вести себя тактично:  • говорить спокойно, без крика;  • нельзя перебивать взрослых;  • нельзя обижать других детей;  • нельзя ни на кого обижаться;  • нельзя капризничать;  • не отбирать игрушки у других детей.  Правило 6 . Также тактично необходимо вести себя за столом  Правило 7 . В гостях нельзя брать без спроса интересующие тебя вещи, включать бытовые и аудио приборы. Необходимо вежливо спросить разрешения у взрослых или у друга, к которому пришел в гости.  Правило 8 . В гостях не вежливо долго засиживаться. Уходить нужно вовремя, не забыв попрощаться с хозяевами и поблагодарить за оказанный прием.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74344"/>
            <a:ext cx="807249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Гостевой этикет -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Это правила поведения в гостях и правила приема гостей.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Быть гостем – целое искусство. Если вы хотите, чтобы вас и в будущем приглашали на приемы, необходимо помнить об основных правилах поведения в гостях.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Правила, которые должен знать хозяин: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Он должен быть приветлив, внимателен.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Должен быть предупредительным (угадывать желание гостей), заранее подготовиться к встрече.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Быть щедрым и бескорыстным, не требовать благодарности и подарка.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Быть тактичным (не замечать промахов и ошибок), не ставить гостя в неудобное положение.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Нельзя быть назойливым.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Хозяин должен быть в нарядной одежде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Счастливо провести время с друзьями когда закончится самоизоляция!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160</Words>
  <PresentationFormat>Экран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ГКОУ  «Специальная (коррекционная)    общеобразовательная  школа-интернат № 19» 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6</cp:revision>
  <dcterms:created xsi:type="dcterms:W3CDTF">2020-04-15T06:11:47Z</dcterms:created>
  <dcterms:modified xsi:type="dcterms:W3CDTF">2020-04-17T07:10:45Z</dcterms:modified>
</cp:coreProperties>
</file>