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4509120"/>
            <a:ext cx="3376464" cy="160020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подготовила</a:t>
            </a:r>
          </a:p>
          <a:p>
            <a:pPr algn="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педагог-психолог</a:t>
            </a:r>
          </a:p>
          <a:p>
            <a:pPr algn="r"/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Стульгис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М.П.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8229600" cy="2499134"/>
          </a:xfrm>
        </p:spPr>
        <p:txBody>
          <a:bodyPr/>
          <a:lstStyle/>
          <a:p>
            <a:r>
              <a:rPr lang="ru-RU" dirty="0" smtClean="0"/>
              <a:t>ДЫХАТЕЛЬНАЯ ЗАРЯДКА ДЛЯ ЧАСТО БОЛЕЮЩИХ ДЕТЕЙ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LYMq71UNZg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8253148" cy="547260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-243408"/>
            <a:ext cx="7772400" cy="538661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Уважаемые родители!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Выполняйте упражнения вместе с ребенком, показывая своим примером, как правильно надо выполнять дыхательную зарядку!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Желаю вам крепкого здоровья!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772400" cy="567464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ЧАСИКИ</a:t>
            </a:r>
            <a:br>
              <a:rPr lang="ru-RU" sz="3200" dirty="0" smtClean="0"/>
            </a:br>
            <a:r>
              <a:rPr lang="ru-RU" sz="3200" dirty="0" smtClean="0"/>
              <a:t>Стоя, ноги слегка расставлены,</a:t>
            </a:r>
            <a:br>
              <a:rPr lang="ru-RU" sz="3200" dirty="0" smtClean="0"/>
            </a:br>
            <a:r>
              <a:rPr lang="ru-RU" sz="3200" dirty="0" smtClean="0"/>
              <a:t>руки опущены, размахивая руками вперед,</a:t>
            </a:r>
            <a:br>
              <a:rPr lang="ru-RU" sz="3200" dirty="0" smtClean="0"/>
            </a:br>
            <a:r>
              <a:rPr lang="ru-RU" sz="3200" dirty="0" smtClean="0"/>
              <a:t>назад, произносить «Тик-так» (10-12 раз).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ТРУБАЧ</a:t>
            </a:r>
            <a:br>
              <a:rPr lang="ru-RU" sz="3200" dirty="0" smtClean="0"/>
            </a:br>
            <a:r>
              <a:rPr lang="ru-RU" sz="3200" dirty="0" smtClean="0"/>
              <a:t>Сидя, кисти рук сжаты в трубочку, поднять вверх,</a:t>
            </a:r>
            <a:br>
              <a:rPr lang="ru-RU" sz="3200" dirty="0" smtClean="0"/>
            </a:br>
            <a:r>
              <a:rPr lang="ru-RU" sz="3200" dirty="0" smtClean="0"/>
              <a:t>медленный выдох, громко произнося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3200" dirty="0" err="1" smtClean="0"/>
              <a:t>п-ф-ф-ф-ф</a:t>
            </a:r>
            <a:r>
              <a:rPr lang="ru-RU" sz="3200" dirty="0" smtClean="0"/>
              <a:t>» (4-5 раз).</a:t>
            </a:r>
            <a:endParaRPr lang="ru-RU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9066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ПЕТУХ</a:t>
            </a:r>
            <a:br>
              <a:rPr lang="ru-RU" sz="2800" dirty="0" smtClean="0"/>
            </a:br>
            <a:r>
              <a:rPr lang="ru-RU" sz="2800" dirty="0" smtClean="0"/>
              <a:t>И.П. стоя, ноги врозь, руки опущены.</a:t>
            </a:r>
            <a:br>
              <a:rPr lang="ru-RU" sz="2800" dirty="0" smtClean="0"/>
            </a:br>
            <a:r>
              <a:rPr lang="ru-RU" sz="2800" dirty="0" smtClean="0"/>
              <a:t>Поднять руки в стороны, хлопая по бедрам,</a:t>
            </a:r>
            <a:br>
              <a:rPr lang="ru-RU" sz="2800" dirty="0" smtClean="0"/>
            </a:br>
            <a:r>
              <a:rPr lang="ru-RU" sz="2800" dirty="0" smtClean="0"/>
              <a:t>вдыхая, произносить «ку-ка-ре-ку» (5-6 раз).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КАША КИПИТ</a:t>
            </a:r>
            <a:br>
              <a:rPr lang="ru-RU" sz="2800" dirty="0" smtClean="0"/>
            </a:br>
            <a:r>
              <a:rPr lang="ru-RU" sz="2800" dirty="0" smtClean="0"/>
              <a:t>Сидя, одна ладонь руки на живот, другая на груди.</a:t>
            </a:r>
            <a:br>
              <a:rPr lang="ru-RU" sz="2800" dirty="0" smtClean="0"/>
            </a:br>
            <a:r>
              <a:rPr lang="ru-RU" sz="2800" dirty="0" smtClean="0"/>
              <a:t>Втянуть живот, набрать воздуха в грудь –</a:t>
            </a:r>
            <a:br>
              <a:rPr lang="ru-RU" sz="2800" dirty="0" smtClean="0"/>
            </a:br>
            <a:r>
              <a:rPr lang="ru-RU" sz="2800" dirty="0" smtClean="0"/>
              <a:t>вдох, опустить грудь, выпятить живот – выдох.</a:t>
            </a:r>
            <a:br>
              <a:rPr lang="ru-RU" sz="2800" dirty="0" smtClean="0"/>
            </a:br>
            <a:r>
              <a:rPr lang="ru-RU" sz="2800" dirty="0" smtClean="0"/>
              <a:t>При вдохе, громко произносить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«</a:t>
            </a:r>
            <a:r>
              <a:rPr lang="ru-RU" sz="2800" dirty="0" err="1" smtClean="0"/>
              <a:t>ф-ф-ф-ф-ф</a:t>
            </a:r>
            <a:r>
              <a:rPr lang="ru-RU" sz="2800" dirty="0" smtClean="0"/>
              <a:t>» (5-6 раз).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72400" cy="581865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ПАРОВОЗИК</a:t>
            </a:r>
            <a:br>
              <a:rPr lang="ru-RU" sz="2800" dirty="0" smtClean="0"/>
            </a:br>
            <a:r>
              <a:rPr lang="ru-RU" sz="2800" dirty="0" smtClean="0"/>
              <a:t>Ходить по комнате, делая попеременные движения руками,</a:t>
            </a:r>
            <a:br>
              <a:rPr lang="ru-RU" sz="2800" dirty="0" smtClean="0"/>
            </a:br>
            <a:r>
              <a:rPr lang="ru-RU" sz="2800" dirty="0" smtClean="0"/>
              <a:t>приговаривая «</a:t>
            </a:r>
            <a:r>
              <a:rPr lang="ru-RU" sz="2800" dirty="0" err="1" smtClean="0"/>
              <a:t>чух-чух-чух-чух</a:t>
            </a:r>
            <a:r>
              <a:rPr lang="ru-RU" sz="2800" dirty="0" smtClean="0"/>
              <a:t>» (20-30 сек.).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НА ТУРНИКЕ</a:t>
            </a:r>
            <a:br>
              <a:rPr lang="ru-RU" sz="2800" dirty="0" smtClean="0"/>
            </a:br>
            <a:r>
              <a:rPr lang="ru-RU" sz="2800" dirty="0" smtClean="0"/>
              <a:t>Стоя, ноги вместе.</a:t>
            </a:r>
            <a:br>
              <a:rPr lang="ru-RU" sz="2800" dirty="0" smtClean="0"/>
            </a:br>
            <a:r>
              <a:rPr lang="ru-RU" sz="2800" dirty="0" smtClean="0"/>
              <a:t>Держа перед собой гимнастическую палку в обеих руках.</a:t>
            </a:r>
            <a:br>
              <a:rPr lang="ru-RU" sz="2800" dirty="0" smtClean="0"/>
            </a:br>
            <a:r>
              <a:rPr lang="ru-RU" sz="2800" dirty="0" smtClean="0"/>
              <a:t>Поднять палку вверх, подняться на носки –</a:t>
            </a:r>
            <a:br>
              <a:rPr lang="ru-RU" sz="2800" dirty="0" smtClean="0"/>
            </a:br>
            <a:r>
              <a:rPr lang="ru-RU" sz="2800" dirty="0" smtClean="0"/>
              <a:t>вдох, опустить палку на лопатки –</a:t>
            </a:r>
            <a:br>
              <a:rPr lang="ru-RU" sz="2800" dirty="0" smtClean="0"/>
            </a:br>
            <a:r>
              <a:rPr lang="ru-RU" sz="2800" dirty="0" smtClean="0"/>
              <a:t>выдох с произношением звука «</a:t>
            </a:r>
            <a:r>
              <a:rPr lang="ru-RU" sz="2800" dirty="0" err="1" smtClean="0"/>
              <a:t>ф-ф-ф-ф-ф</a:t>
            </a:r>
            <a:r>
              <a:rPr lang="ru-RU" sz="2800" dirty="0" smtClean="0"/>
              <a:t>» (3-4 раза</a:t>
            </a:r>
            <a:r>
              <a:rPr lang="ru-RU" sz="2800" dirty="0" smtClean="0"/>
              <a:t>).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610669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НАСОС</a:t>
            </a:r>
            <a:br>
              <a:rPr lang="ru-RU" sz="2800" dirty="0" smtClean="0"/>
            </a:br>
            <a:r>
              <a:rPr lang="ru-RU" sz="2800" dirty="0" smtClean="0"/>
              <a:t>Стоя, ноги вместе, руки опущены.</a:t>
            </a:r>
            <a:br>
              <a:rPr lang="ru-RU" sz="2800" dirty="0" smtClean="0"/>
            </a:br>
            <a:r>
              <a:rPr lang="ru-RU" sz="2800" dirty="0" smtClean="0"/>
              <a:t>Вдох, наклон туловища вправо, выдох,</a:t>
            </a:r>
            <a:br>
              <a:rPr lang="ru-RU" sz="2800" dirty="0" smtClean="0"/>
            </a:br>
            <a:r>
              <a:rPr lang="ru-RU" sz="2800" dirty="0" smtClean="0"/>
              <a:t>встать прямо, произносить «</a:t>
            </a:r>
            <a:r>
              <a:rPr lang="ru-RU" sz="2800" dirty="0" err="1" smtClean="0"/>
              <a:t>с-с-с-с-с</a:t>
            </a:r>
            <a:r>
              <a:rPr lang="ru-RU" sz="2800" dirty="0" smtClean="0"/>
              <a:t>». Тоже – влево.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РЕГУЛИРОВЩИК</a:t>
            </a:r>
            <a:br>
              <a:rPr lang="ru-RU" sz="2800" dirty="0" smtClean="0"/>
            </a:br>
            <a:r>
              <a:rPr lang="ru-RU" sz="2800" dirty="0" smtClean="0"/>
              <a:t>Стоя, ноги на ширине плеч.</a:t>
            </a:r>
            <a:br>
              <a:rPr lang="ru-RU" sz="2800" dirty="0" smtClean="0"/>
            </a:br>
            <a:r>
              <a:rPr lang="ru-RU" sz="2800" dirty="0" smtClean="0"/>
              <a:t>Одну руку поднять вверх, другую – в сторону.</a:t>
            </a:r>
            <a:br>
              <a:rPr lang="ru-RU" sz="2800" dirty="0" smtClean="0"/>
            </a:br>
            <a:r>
              <a:rPr lang="ru-RU" sz="2800" dirty="0" smtClean="0"/>
              <a:t>Вдох носом, затем поменять положение рук с удлиненным выдохом</a:t>
            </a:r>
            <a:br>
              <a:rPr lang="ru-RU" sz="2800" dirty="0" smtClean="0"/>
            </a:br>
            <a:r>
              <a:rPr lang="ru-RU" sz="2800" dirty="0" smtClean="0"/>
              <a:t>и произношением звука «</a:t>
            </a:r>
            <a:r>
              <a:rPr lang="ru-RU" sz="2800" dirty="0" err="1" smtClean="0"/>
              <a:t>р-р-р-р-р-р</a:t>
            </a:r>
            <a:r>
              <a:rPr lang="ru-RU" sz="2800" dirty="0" smtClean="0"/>
              <a:t>» (4-5 раз).</a:t>
            </a:r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617869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МЯЧИ</a:t>
            </a:r>
            <a:br>
              <a:rPr lang="ru-RU" sz="2800" dirty="0" smtClean="0"/>
            </a:br>
            <a:r>
              <a:rPr lang="ru-RU" sz="2800" dirty="0" smtClean="0"/>
              <a:t>Стоя прямо, ноги вместе, поднять руки вверх,</a:t>
            </a:r>
            <a:br>
              <a:rPr lang="ru-RU" sz="2800" dirty="0" smtClean="0"/>
            </a:br>
            <a:r>
              <a:rPr lang="ru-RU" sz="2800" dirty="0" smtClean="0"/>
              <a:t>хорошо подтянуться, подняться на носки –</a:t>
            </a:r>
            <a:br>
              <a:rPr lang="ru-RU" sz="2800" dirty="0" smtClean="0"/>
            </a:br>
            <a:r>
              <a:rPr lang="ru-RU" sz="2800" dirty="0" smtClean="0"/>
              <a:t>вдох, опустить руки, опуститься на всю ступню –</a:t>
            </a:r>
            <a:br>
              <a:rPr lang="ru-RU" sz="2800" dirty="0" smtClean="0"/>
            </a:br>
            <a:r>
              <a:rPr lang="ru-RU" sz="2800" dirty="0" smtClean="0"/>
              <a:t>выдох, произнося «</a:t>
            </a:r>
            <a:r>
              <a:rPr lang="ru-RU" sz="2800" dirty="0" err="1" smtClean="0"/>
              <a:t>у-х-х-х-х</a:t>
            </a:r>
            <a:r>
              <a:rPr lang="ru-RU" sz="2800" dirty="0" smtClean="0"/>
              <a:t>» (4-5 раз).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РАСТИ БОЛЬШОЙ</a:t>
            </a:r>
            <a:br>
              <a:rPr lang="ru-RU" sz="2800" dirty="0" smtClean="0"/>
            </a:br>
            <a:r>
              <a:rPr lang="ru-RU" sz="2800" dirty="0" smtClean="0"/>
              <a:t>Стоя прямо, ноги вместе, поднять руки вверх,</a:t>
            </a:r>
            <a:br>
              <a:rPr lang="ru-RU" sz="2800" dirty="0" smtClean="0"/>
            </a:br>
            <a:r>
              <a:rPr lang="ru-RU" sz="2800" dirty="0" smtClean="0"/>
              <a:t>хорошо подтянуться, подняться на носки –</a:t>
            </a:r>
            <a:br>
              <a:rPr lang="ru-RU" sz="2800" dirty="0" smtClean="0"/>
            </a:br>
            <a:r>
              <a:rPr lang="ru-RU" sz="2800" dirty="0" smtClean="0"/>
              <a:t>вдох, опустить руки, опуститься на всю ступню -</a:t>
            </a:r>
            <a:br>
              <a:rPr lang="ru-RU" sz="2800" dirty="0" smtClean="0"/>
            </a:br>
            <a:r>
              <a:rPr lang="ru-RU" sz="2800" dirty="0" smtClean="0"/>
              <a:t>выдох, произнося «</a:t>
            </a:r>
            <a:r>
              <a:rPr lang="ru-RU" sz="2800" dirty="0" err="1" smtClean="0"/>
              <a:t>у-х-х-х-х-х</a:t>
            </a:r>
            <a:r>
              <a:rPr lang="ru-RU" sz="2800" dirty="0" smtClean="0"/>
              <a:t>» (4-5 раз).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632271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ЛЫЖНИК</a:t>
            </a:r>
            <a:br>
              <a:rPr lang="ru-RU" sz="3200" dirty="0" smtClean="0"/>
            </a:br>
            <a:r>
              <a:rPr lang="ru-RU" sz="3200" dirty="0" smtClean="0"/>
              <a:t>Имитация ходьбы на лыжах.</a:t>
            </a:r>
            <a:br>
              <a:rPr lang="ru-RU" sz="3200" dirty="0" smtClean="0"/>
            </a:br>
            <a:r>
              <a:rPr lang="ru-RU" sz="3200" dirty="0" smtClean="0"/>
              <a:t>Выдох через нос с произношением звука «</a:t>
            </a:r>
            <a:r>
              <a:rPr lang="ru-RU" sz="3200" dirty="0" err="1" smtClean="0"/>
              <a:t>м-м-м-м-м</a:t>
            </a:r>
            <a:r>
              <a:rPr lang="ru-RU" sz="3200" dirty="0" smtClean="0"/>
              <a:t>» (1,5-2 мин.).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МАЯТНИК</a:t>
            </a:r>
            <a:br>
              <a:rPr lang="ru-RU" sz="3200" dirty="0" smtClean="0"/>
            </a:br>
            <a:r>
              <a:rPr lang="ru-RU" sz="3200" dirty="0" smtClean="0"/>
              <a:t>Стоя, ноги на ширине плеч,</a:t>
            </a:r>
            <a:br>
              <a:rPr lang="ru-RU" sz="3200" dirty="0" smtClean="0"/>
            </a:br>
            <a:r>
              <a:rPr lang="ru-RU" sz="3200" dirty="0" smtClean="0"/>
              <a:t>палка на уровне нижних углов лопаток.</a:t>
            </a:r>
            <a:br>
              <a:rPr lang="ru-RU" sz="3200" dirty="0" smtClean="0"/>
            </a:br>
            <a:r>
              <a:rPr lang="ru-RU" sz="3200" dirty="0" smtClean="0"/>
              <a:t>Наклоны туловища в стороны</a:t>
            </a:r>
            <a:br>
              <a:rPr lang="ru-RU" sz="3200" dirty="0" smtClean="0"/>
            </a:br>
            <a:r>
              <a:rPr lang="ru-RU" sz="3200" dirty="0" smtClean="0"/>
              <a:t>с произношением звука «</a:t>
            </a:r>
            <a:r>
              <a:rPr lang="ru-RU" sz="3200" dirty="0" err="1" smtClean="0"/>
              <a:t>ту-у-у-у-х-х-х</a:t>
            </a:r>
            <a:r>
              <a:rPr lang="ru-RU" sz="3200" dirty="0" smtClean="0"/>
              <a:t>»(3-4 раза в каждую сторону).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772400" cy="589066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ГУСИ</a:t>
            </a:r>
            <a:br>
              <a:rPr lang="ru-RU" sz="3200" dirty="0" smtClean="0"/>
            </a:br>
            <a:r>
              <a:rPr lang="ru-RU" sz="3200" dirty="0" smtClean="0"/>
              <a:t>Медленная ходьба по комнате.</a:t>
            </a:r>
            <a:br>
              <a:rPr lang="ru-RU" sz="3200" dirty="0" smtClean="0"/>
            </a:br>
            <a:r>
              <a:rPr lang="ru-RU" sz="3200" dirty="0" smtClean="0"/>
              <a:t>На вдох руки в стороны, на выдох –</a:t>
            </a:r>
            <a:br>
              <a:rPr lang="ru-RU" sz="3200" dirty="0" smtClean="0"/>
            </a:br>
            <a:r>
              <a:rPr lang="ru-RU" sz="3200" dirty="0" smtClean="0"/>
              <a:t>опустить с произношением звука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3200" dirty="0" err="1" smtClean="0"/>
              <a:t>гу-у-у-у-у</a:t>
            </a:r>
            <a:r>
              <a:rPr lang="ru-RU" sz="3200" dirty="0" smtClean="0"/>
              <a:t>» (1-2 мин.).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СЕМАФОР</a:t>
            </a:r>
            <a:br>
              <a:rPr lang="ru-RU" sz="3200" dirty="0" smtClean="0"/>
            </a:br>
            <a:r>
              <a:rPr lang="ru-RU" sz="3200" dirty="0" smtClean="0"/>
              <a:t>Сидя, ноги вместе.</a:t>
            </a:r>
            <a:br>
              <a:rPr lang="ru-RU" sz="3200" dirty="0" smtClean="0"/>
            </a:br>
            <a:r>
              <a:rPr lang="ru-RU" sz="3200" dirty="0" smtClean="0"/>
              <a:t>Поднять руки в стороны,</a:t>
            </a:r>
            <a:br>
              <a:rPr lang="ru-RU" sz="3200" dirty="0" smtClean="0"/>
            </a:br>
            <a:r>
              <a:rPr lang="ru-RU" sz="3200" dirty="0" smtClean="0"/>
              <a:t>медленно опустить с длительным выдохом</a:t>
            </a:r>
            <a:br>
              <a:rPr lang="ru-RU" sz="3200" dirty="0" smtClean="0"/>
            </a:br>
            <a:r>
              <a:rPr lang="ru-RU" sz="3200" dirty="0" smtClean="0"/>
              <a:t>и произношением звука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3200" dirty="0" err="1" smtClean="0"/>
              <a:t>с-с-с-с-с-с</a:t>
            </a:r>
            <a:r>
              <a:rPr lang="ru-RU" sz="3200" dirty="0" smtClean="0"/>
              <a:t>» (3-4 раза)</a:t>
            </a: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</TotalTime>
  <Words>25</Words>
  <Application>Microsoft Office PowerPoint</Application>
  <PresentationFormat>Экран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Справедливость</vt:lpstr>
      <vt:lpstr>ДЫХАТЕЛЬНАЯ ЗАРЯДКА ДЛЯ ЧАСТО БОЛЕЮЩИХ ДЕТЕЙ</vt:lpstr>
      <vt:lpstr>Слайд 2</vt:lpstr>
      <vt:lpstr>Уважаемые родители! Выполняйте упражнения вместе с ребенком, показывая своим примером, как правильно надо выполнять дыхательную зарядку! Желаю вам крепкого здоровья!</vt:lpstr>
      <vt:lpstr>ЧАСИКИ Стоя, ноги слегка расставлены, руки опущены, размахивая руками вперед, назад, произносить «Тик-так» (10-12 раз).  ТРУБАЧ Сидя, кисти рук сжаты в трубочку, поднять вверх, медленный выдох, громко произнося  «п-ф-ф-ф-ф» (4-5 раз).</vt:lpstr>
      <vt:lpstr>ПЕТУХ И.П. стоя, ноги врозь, руки опущены. Поднять руки в стороны, хлопая по бедрам, вдыхая, произносить «ку-ка-ре-ку» (5-6 раз).  КАША КИПИТ Сидя, одна ладонь руки на живот, другая на груди. Втянуть живот, набрать воздуха в грудь – вдох, опустить грудь, выпятить живот – выдох. При вдохе, громко произносить  «ф-ф-ф-ф-ф» (5-6 раз).</vt:lpstr>
      <vt:lpstr>ПАРОВОЗИК Ходить по комнате, делая попеременные движения руками, приговаривая «чух-чух-чух-чух» (20-30 сек.).  НА ТУРНИКЕ Стоя, ноги вместе. Держа перед собой гимнастическую палку в обеих руках. Поднять палку вверх, подняться на носки – вдох, опустить палку на лопатки – выдох с произношением звука «ф-ф-ф-ф-ф» (3-4 раза).</vt:lpstr>
      <vt:lpstr>НАСОС Стоя, ноги вместе, руки опущены. Вдох, наклон туловища вправо, выдох, встать прямо, произносить «с-с-с-с-с». Тоже – влево.  РЕГУЛИРОВЩИК Стоя, ноги на ширине плеч. Одну руку поднять вверх, другую – в сторону. Вдох носом, затем поменять положение рук с удлиненным выдохом и произношением звука «р-р-р-р-р-р» (4-5 раз).</vt:lpstr>
      <vt:lpstr>МЯЧИ Стоя прямо, ноги вместе, поднять руки вверх, хорошо подтянуться, подняться на носки – вдох, опустить руки, опуститься на всю ступню – выдох, произнося «у-х-х-х-х» (4-5 раз).  РАСТИ БОЛЬШОЙ Стоя прямо, ноги вместе, поднять руки вверх, хорошо подтянуться, подняться на носки – вдох, опустить руки, опуститься на всю ступню - выдох, произнося «у-х-х-х-х-х» (4-5 раз).</vt:lpstr>
      <vt:lpstr>ЛЫЖНИК Имитация ходьбы на лыжах. Выдох через нос с произношением звука «м-м-м-м-м» (1,5-2 мин.).  МАЯТНИК Стоя, ноги на ширине плеч, палка на уровне нижних углов лопаток. Наклоны туловища в стороны с произношением звука «ту-у-у-у-х-х-х»(3-4 раза в каждую сторону).</vt:lpstr>
      <vt:lpstr>ГУСИ Медленная ходьба по комнате. На вдох руки в стороны, на выдох – опустить с произношением звука  «гу-у-у-у-у» (1-2 мин.).  СЕМАФОР Сидя, ноги вместе. Поднять руки в стороны, медленно опустить с длительным выдохом и произношением звука  «с-с-с-с-с-с» (3-4 раза)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ДЫХАТЕЛЬНАЯ ЗАРЯДКА ДЛЯ ЧАСТО БОЛЕЮЩИХ ДЕТЕЙ</dc:title>
  <dc:creator>Дмитрий Стульгис</dc:creator>
  <cp:lastModifiedBy>Дмитрий</cp:lastModifiedBy>
  <cp:revision>2</cp:revision>
  <dcterms:created xsi:type="dcterms:W3CDTF">2020-04-13T07:22:19Z</dcterms:created>
  <dcterms:modified xsi:type="dcterms:W3CDTF">2020-04-13T07:35:37Z</dcterms:modified>
</cp:coreProperties>
</file>