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2"/>
  </p:handoutMasterIdLst>
  <p:sldIdLst>
    <p:sldId id="261" r:id="rId2"/>
    <p:sldId id="256" r:id="rId3"/>
    <p:sldId id="262" r:id="rId4"/>
    <p:sldId id="263" r:id="rId5"/>
    <p:sldId id="264" r:id="rId6"/>
    <p:sldId id="265" r:id="rId7"/>
    <p:sldId id="270" r:id="rId8"/>
    <p:sldId id="266" r:id="rId9"/>
    <p:sldId id="269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5896"/>
    <a:srgbClr val="385592"/>
    <a:srgbClr val="003374"/>
    <a:srgbClr val="FFFFFF"/>
    <a:srgbClr val="173A8D"/>
    <a:srgbClr val="D6DEEA"/>
    <a:srgbClr val="9F9289"/>
    <a:srgbClr val="E2DEDB"/>
    <a:srgbClr val="F1F1F1"/>
    <a:srgbClr val="1D3C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8" d="100"/>
          <a:sy n="88" d="100"/>
        </p:scale>
        <p:origin x="1291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12/27/2018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70000"/>
            <a:ext cx="7886699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12/27/2018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33084"/>
            <a:ext cx="7886699" cy="10472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12" Type="http://schemas.openxmlformats.org/officeDocument/2006/relationships/image" Target="../media/image23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5" Type="http://schemas.openxmlformats.org/officeDocument/2006/relationships/image" Target="../media/image2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Relationship Id="rId1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331" y="2809804"/>
            <a:ext cx="8287789" cy="104722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Мы выбираем здоровый образ жизни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19" y="133004"/>
            <a:ext cx="3597426" cy="269807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5681" y="133004"/>
            <a:ext cx="4093152" cy="26980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19" y="3857105"/>
            <a:ext cx="4026063" cy="26910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9123" y="3857105"/>
            <a:ext cx="4039710" cy="2691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56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6022" y="-146445"/>
            <a:ext cx="7886699" cy="1047221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«Помощник повара»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249" name="Group 24"/>
          <p:cNvGrpSpPr>
            <a:grpSpLocks/>
          </p:cNvGrpSpPr>
          <p:nvPr/>
        </p:nvGrpSpPr>
        <p:grpSpPr bwMode="auto">
          <a:xfrm>
            <a:off x="3276600" y="2423609"/>
            <a:ext cx="5867400" cy="701676"/>
            <a:chOff x="1152" y="1248"/>
            <a:chExt cx="3696" cy="442"/>
          </a:xfrm>
        </p:grpSpPr>
        <p:sp>
          <p:nvSpPr>
            <p:cNvPr id="250" name="Freeform 5"/>
            <p:cNvSpPr>
              <a:spLocks/>
            </p:cNvSpPr>
            <p:nvPr/>
          </p:nvSpPr>
          <p:spPr bwMode="gray">
            <a:xfrm>
              <a:off x="1152" y="1248"/>
              <a:ext cx="3696" cy="442"/>
            </a:xfrm>
            <a:custGeom>
              <a:avLst/>
              <a:gdLst>
                <a:gd name="T0" fmla="*/ 266 w 4864"/>
                <a:gd name="T1" fmla="*/ 42 h 769"/>
                <a:gd name="T2" fmla="*/ 107 w 4864"/>
                <a:gd name="T3" fmla="*/ 103 h 769"/>
                <a:gd name="T4" fmla="*/ 69 w 4864"/>
                <a:gd name="T5" fmla="*/ 200 h 769"/>
                <a:gd name="T6" fmla="*/ 38 w 4864"/>
                <a:gd name="T7" fmla="*/ 235 h 769"/>
                <a:gd name="T8" fmla="*/ 15 w 4864"/>
                <a:gd name="T9" fmla="*/ 332 h 769"/>
                <a:gd name="T10" fmla="*/ 38 w 4864"/>
                <a:gd name="T11" fmla="*/ 447 h 769"/>
                <a:gd name="T12" fmla="*/ 198 w 4864"/>
                <a:gd name="T13" fmla="*/ 587 h 769"/>
                <a:gd name="T14" fmla="*/ 568 w 4864"/>
                <a:gd name="T15" fmla="*/ 655 h 769"/>
                <a:gd name="T16" fmla="*/ 928 w 4864"/>
                <a:gd name="T17" fmla="*/ 699 h 769"/>
                <a:gd name="T18" fmla="*/ 1751 w 4864"/>
                <a:gd name="T19" fmla="*/ 746 h 769"/>
                <a:gd name="T20" fmla="*/ 2388 w 4864"/>
                <a:gd name="T21" fmla="*/ 739 h 769"/>
                <a:gd name="T22" fmla="*/ 2624 w 4864"/>
                <a:gd name="T23" fmla="*/ 761 h 769"/>
                <a:gd name="T24" fmla="*/ 3030 w 4864"/>
                <a:gd name="T25" fmla="*/ 737 h 769"/>
                <a:gd name="T26" fmla="*/ 3707 w 4864"/>
                <a:gd name="T27" fmla="*/ 640 h 769"/>
                <a:gd name="T28" fmla="*/ 4057 w 4864"/>
                <a:gd name="T29" fmla="*/ 579 h 769"/>
                <a:gd name="T30" fmla="*/ 4225 w 4864"/>
                <a:gd name="T31" fmla="*/ 526 h 769"/>
                <a:gd name="T32" fmla="*/ 4331 w 4864"/>
                <a:gd name="T33" fmla="*/ 508 h 769"/>
                <a:gd name="T34" fmla="*/ 4225 w 4864"/>
                <a:gd name="T35" fmla="*/ 491 h 769"/>
                <a:gd name="T36" fmla="*/ 4346 w 4864"/>
                <a:gd name="T37" fmla="*/ 526 h 769"/>
                <a:gd name="T38" fmla="*/ 4643 w 4864"/>
                <a:gd name="T39" fmla="*/ 455 h 769"/>
                <a:gd name="T40" fmla="*/ 4849 w 4864"/>
                <a:gd name="T41" fmla="*/ 341 h 769"/>
                <a:gd name="T42" fmla="*/ 4674 w 4864"/>
                <a:gd name="T43" fmla="*/ 279 h 769"/>
                <a:gd name="T44" fmla="*/ 4110 w 4864"/>
                <a:gd name="T45" fmla="*/ 297 h 769"/>
                <a:gd name="T46" fmla="*/ 4293 w 4864"/>
                <a:gd name="T47" fmla="*/ 297 h 769"/>
                <a:gd name="T48" fmla="*/ 4651 w 4864"/>
                <a:gd name="T49" fmla="*/ 200 h 769"/>
                <a:gd name="T50" fmla="*/ 4514 w 4864"/>
                <a:gd name="T51" fmla="*/ 147 h 769"/>
                <a:gd name="T52" fmla="*/ 3920 w 4864"/>
                <a:gd name="T53" fmla="*/ 174 h 769"/>
                <a:gd name="T54" fmla="*/ 3966 w 4864"/>
                <a:gd name="T55" fmla="*/ 147 h 769"/>
                <a:gd name="T56" fmla="*/ 3578 w 4864"/>
                <a:gd name="T57" fmla="*/ 121 h 769"/>
                <a:gd name="T58" fmla="*/ 3159 w 4864"/>
                <a:gd name="T59" fmla="*/ 165 h 769"/>
                <a:gd name="T60" fmla="*/ 2260 w 4864"/>
                <a:gd name="T61" fmla="*/ 187 h 769"/>
                <a:gd name="T62" fmla="*/ 1880 w 4864"/>
                <a:gd name="T63" fmla="*/ 175 h 769"/>
                <a:gd name="T64" fmla="*/ 1460 w 4864"/>
                <a:gd name="T65" fmla="*/ 175 h 769"/>
                <a:gd name="T66" fmla="*/ 967 w 4864"/>
                <a:gd name="T67" fmla="*/ 130 h 769"/>
                <a:gd name="T68" fmla="*/ 746 w 4864"/>
                <a:gd name="T69" fmla="*/ 59 h 769"/>
                <a:gd name="T70" fmla="*/ 472 w 4864"/>
                <a:gd name="T71" fmla="*/ 6 h 769"/>
                <a:gd name="T72" fmla="*/ 306 w 4864"/>
                <a:gd name="T73" fmla="*/ 4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864" h="769">
                  <a:moveTo>
                    <a:pt x="306" y="4"/>
                  </a:moveTo>
                  <a:cubicBezTo>
                    <a:pt x="265" y="21"/>
                    <a:pt x="307" y="25"/>
                    <a:pt x="266" y="42"/>
                  </a:cubicBezTo>
                  <a:cubicBezTo>
                    <a:pt x="228" y="27"/>
                    <a:pt x="225" y="21"/>
                    <a:pt x="167" y="42"/>
                  </a:cubicBezTo>
                  <a:cubicBezTo>
                    <a:pt x="141" y="52"/>
                    <a:pt x="142" y="90"/>
                    <a:pt x="107" y="103"/>
                  </a:cubicBezTo>
                  <a:cubicBezTo>
                    <a:pt x="84" y="130"/>
                    <a:pt x="69" y="156"/>
                    <a:pt x="46" y="182"/>
                  </a:cubicBezTo>
                  <a:cubicBezTo>
                    <a:pt x="53" y="188"/>
                    <a:pt x="61" y="196"/>
                    <a:pt x="69" y="200"/>
                  </a:cubicBezTo>
                  <a:cubicBezTo>
                    <a:pt x="76" y="204"/>
                    <a:pt x="94" y="200"/>
                    <a:pt x="91" y="209"/>
                  </a:cubicBezTo>
                  <a:cubicBezTo>
                    <a:pt x="89" y="218"/>
                    <a:pt x="47" y="232"/>
                    <a:pt x="38" y="235"/>
                  </a:cubicBezTo>
                  <a:cubicBezTo>
                    <a:pt x="20" y="298"/>
                    <a:pt x="37" y="278"/>
                    <a:pt x="0" y="306"/>
                  </a:cubicBezTo>
                  <a:cubicBezTo>
                    <a:pt x="5" y="314"/>
                    <a:pt x="11" y="322"/>
                    <a:pt x="15" y="332"/>
                  </a:cubicBezTo>
                  <a:cubicBezTo>
                    <a:pt x="27" y="345"/>
                    <a:pt x="65" y="366"/>
                    <a:pt x="69" y="385"/>
                  </a:cubicBezTo>
                  <a:cubicBezTo>
                    <a:pt x="71" y="398"/>
                    <a:pt x="28" y="428"/>
                    <a:pt x="38" y="447"/>
                  </a:cubicBezTo>
                  <a:cubicBezTo>
                    <a:pt x="28" y="480"/>
                    <a:pt x="110" y="494"/>
                    <a:pt x="129" y="499"/>
                  </a:cubicBezTo>
                  <a:cubicBezTo>
                    <a:pt x="157" y="521"/>
                    <a:pt x="162" y="579"/>
                    <a:pt x="198" y="587"/>
                  </a:cubicBezTo>
                  <a:cubicBezTo>
                    <a:pt x="275" y="607"/>
                    <a:pt x="321" y="631"/>
                    <a:pt x="400" y="635"/>
                  </a:cubicBezTo>
                  <a:cubicBezTo>
                    <a:pt x="471" y="643"/>
                    <a:pt x="513" y="654"/>
                    <a:pt x="568" y="655"/>
                  </a:cubicBezTo>
                  <a:cubicBezTo>
                    <a:pt x="628" y="661"/>
                    <a:pt x="700" y="664"/>
                    <a:pt x="760" y="671"/>
                  </a:cubicBezTo>
                  <a:cubicBezTo>
                    <a:pt x="817" y="693"/>
                    <a:pt x="869" y="677"/>
                    <a:pt x="928" y="699"/>
                  </a:cubicBezTo>
                  <a:cubicBezTo>
                    <a:pt x="1070" y="753"/>
                    <a:pt x="1355" y="693"/>
                    <a:pt x="1355" y="693"/>
                  </a:cubicBezTo>
                  <a:cubicBezTo>
                    <a:pt x="1539" y="731"/>
                    <a:pt x="1520" y="737"/>
                    <a:pt x="1751" y="746"/>
                  </a:cubicBezTo>
                  <a:cubicBezTo>
                    <a:pt x="1912" y="769"/>
                    <a:pt x="1924" y="727"/>
                    <a:pt x="2228" y="743"/>
                  </a:cubicBezTo>
                  <a:cubicBezTo>
                    <a:pt x="2298" y="752"/>
                    <a:pt x="2337" y="736"/>
                    <a:pt x="2388" y="739"/>
                  </a:cubicBezTo>
                  <a:cubicBezTo>
                    <a:pt x="2439" y="742"/>
                    <a:pt x="2496" y="758"/>
                    <a:pt x="2535" y="762"/>
                  </a:cubicBezTo>
                  <a:cubicBezTo>
                    <a:pt x="2574" y="766"/>
                    <a:pt x="2586" y="753"/>
                    <a:pt x="2624" y="761"/>
                  </a:cubicBezTo>
                  <a:cubicBezTo>
                    <a:pt x="2654" y="767"/>
                    <a:pt x="2674" y="747"/>
                    <a:pt x="2710" y="746"/>
                  </a:cubicBezTo>
                  <a:cubicBezTo>
                    <a:pt x="2816" y="740"/>
                    <a:pt x="2923" y="740"/>
                    <a:pt x="3030" y="737"/>
                  </a:cubicBezTo>
                  <a:cubicBezTo>
                    <a:pt x="3165" y="698"/>
                    <a:pt x="3192" y="700"/>
                    <a:pt x="3372" y="693"/>
                  </a:cubicBezTo>
                  <a:cubicBezTo>
                    <a:pt x="3491" y="677"/>
                    <a:pt x="3585" y="649"/>
                    <a:pt x="3707" y="640"/>
                  </a:cubicBezTo>
                  <a:cubicBezTo>
                    <a:pt x="3778" y="612"/>
                    <a:pt x="3647" y="661"/>
                    <a:pt x="3814" y="623"/>
                  </a:cubicBezTo>
                  <a:cubicBezTo>
                    <a:pt x="3939" y="593"/>
                    <a:pt x="3882" y="589"/>
                    <a:pt x="4057" y="579"/>
                  </a:cubicBezTo>
                  <a:cubicBezTo>
                    <a:pt x="4154" y="551"/>
                    <a:pt x="4197" y="549"/>
                    <a:pt x="4316" y="543"/>
                  </a:cubicBezTo>
                  <a:cubicBezTo>
                    <a:pt x="4293" y="535"/>
                    <a:pt x="4233" y="529"/>
                    <a:pt x="4225" y="526"/>
                  </a:cubicBezTo>
                  <a:cubicBezTo>
                    <a:pt x="4217" y="523"/>
                    <a:pt x="4240" y="518"/>
                    <a:pt x="4247" y="517"/>
                  </a:cubicBezTo>
                  <a:cubicBezTo>
                    <a:pt x="4275" y="513"/>
                    <a:pt x="4303" y="511"/>
                    <a:pt x="4331" y="508"/>
                  </a:cubicBezTo>
                  <a:cubicBezTo>
                    <a:pt x="4303" y="505"/>
                    <a:pt x="4275" y="504"/>
                    <a:pt x="4247" y="499"/>
                  </a:cubicBezTo>
                  <a:cubicBezTo>
                    <a:pt x="4240" y="498"/>
                    <a:pt x="4221" y="499"/>
                    <a:pt x="4225" y="491"/>
                  </a:cubicBezTo>
                  <a:cubicBezTo>
                    <a:pt x="4230" y="480"/>
                    <a:pt x="4245" y="485"/>
                    <a:pt x="4255" y="482"/>
                  </a:cubicBezTo>
                  <a:cubicBezTo>
                    <a:pt x="4318" y="494"/>
                    <a:pt x="4297" y="507"/>
                    <a:pt x="4346" y="526"/>
                  </a:cubicBezTo>
                  <a:cubicBezTo>
                    <a:pt x="4398" y="511"/>
                    <a:pt x="4453" y="470"/>
                    <a:pt x="4506" y="464"/>
                  </a:cubicBezTo>
                  <a:cubicBezTo>
                    <a:pt x="4552" y="460"/>
                    <a:pt x="4598" y="458"/>
                    <a:pt x="4643" y="455"/>
                  </a:cubicBezTo>
                  <a:cubicBezTo>
                    <a:pt x="4690" y="420"/>
                    <a:pt x="4742" y="423"/>
                    <a:pt x="4795" y="411"/>
                  </a:cubicBezTo>
                  <a:cubicBezTo>
                    <a:pt x="4834" y="382"/>
                    <a:pt x="4813" y="403"/>
                    <a:pt x="4849" y="341"/>
                  </a:cubicBezTo>
                  <a:cubicBezTo>
                    <a:pt x="4854" y="332"/>
                    <a:pt x="4864" y="314"/>
                    <a:pt x="4864" y="314"/>
                  </a:cubicBezTo>
                  <a:cubicBezTo>
                    <a:pt x="4803" y="279"/>
                    <a:pt x="4742" y="285"/>
                    <a:pt x="4674" y="279"/>
                  </a:cubicBezTo>
                  <a:cubicBezTo>
                    <a:pt x="4490" y="287"/>
                    <a:pt x="4499" y="279"/>
                    <a:pt x="4384" y="306"/>
                  </a:cubicBezTo>
                  <a:cubicBezTo>
                    <a:pt x="4293" y="303"/>
                    <a:pt x="4202" y="303"/>
                    <a:pt x="4110" y="297"/>
                  </a:cubicBezTo>
                  <a:cubicBezTo>
                    <a:pt x="4103" y="297"/>
                    <a:pt x="4126" y="288"/>
                    <a:pt x="4133" y="288"/>
                  </a:cubicBezTo>
                  <a:cubicBezTo>
                    <a:pt x="4187" y="288"/>
                    <a:pt x="4240" y="294"/>
                    <a:pt x="4293" y="297"/>
                  </a:cubicBezTo>
                  <a:cubicBezTo>
                    <a:pt x="4391" y="282"/>
                    <a:pt x="4444" y="268"/>
                    <a:pt x="4552" y="262"/>
                  </a:cubicBezTo>
                  <a:cubicBezTo>
                    <a:pt x="4601" y="247"/>
                    <a:pt x="4610" y="232"/>
                    <a:pt x="4651" y="200"/>
                  </a:cubicBezTo>
                  <a:cubicBezTo>
                    <a:pt x="4609" y="188"/>
                    <a:pt x="4562" y="193"/>
                    <a:pt x="4521" y="174"/>
                  </a:cubicBezTo>
                  <a:cubicBezTo>
                    <a:pt x="4514" y="171"/>
                    <a:pt x="4516" y="156"/>
                    <a:pt x="4514" y="147"/>
                  </a:cubicBezTo>
                  <a:cubicBezTo>
                    <a:pt x="4141" y="166"/>
                    <a:pt x="4291" y="156"/>
                    <a:pt x="4065" y="174"/>
                  </a:cubicBezTo>
                  <a:cubicBezTo>
                    <a:pt x="4015" y="182"/>
                    <a:pt x="3972" y="194"/>
                    <a:pt x="3920" y="174"/>
                  </a:cubicBezTo>
                  <a:cubicBezTo>
                    <a:pt x="3911" y="171"/>
                    <a:pt x="3935" y="160"/>
                    <a:pt x="3943" y="156"/>
                  </a:cubicBezTo>
                  <a:cubicBezTo>
                    <a:pt x="3951" y="152"/>
                    <a:pt x="3958" y="150"/>
                    <a:pt x="3966" y="147"/>
                  </a:cubicBezTo>
                  <a:cubicBezTo>
                    <a:pt x="3918" y="110"/>
                    <a:pt x="3968" y="135"/>
                    <a:pt x="3935" y="77"/>
                  </a:cubicBezTo>
                  <a:cubicBezTo>
                    <a:pt x="3812" y="86"/>
                    <a:pt x="3702" y="113"/>
                    <a:pt x="3578" y="121"/>
                  </a:cubicBezTo>
                  <a:cubicBezTo>
                    <a:pt x="3524" y="128"/>
                    <a:pt x="3477" y="135"/>
                    <a:pt x="3425" y="156"/>
                  </a:cubicBezTo>
                  <a:cubicBezTo>
                    <a:pt x="3342" y="188"/>
                    <a:pt x="3248" y="162"/>
                    <a:pt x="3159" y="165"/>
                  </a:cubicBezTo>
                  <a:cubicBezTo>
                    <a:pt x="2928" y="254"/>
                    <a:pt x="2813" y="169"/>
                    <a:pt x="2544" y="191"/>
                  </a:cubicBezTo>
                  <a:cubicBezTo>
                    <a:pt x="2445" y="200"/>
                    <a:pt x="2305" y="198"/>
                    <a:pt x="2260" y="187"/>
                  </a:cubicBezTo>
                  <a:cubicBezTo>
                    <a:pt x="2172" y="153"/>
                    <a:pt x="2149" y="194"/>
                    <a:pt x="2056" y="195"/>
                  </a:cubicBezTo>
                  <a:cubicBezTo>
                    <a:pt x="1964" y="187"/>
                    <a:pt x="1913" y="188"/>
                    <a:pt x="1880" y="175"/>
                  </a:cubicBezTo>
                  <a:cubicBezTo>
                    <a:pt x="1790" y="181"/>
                    <a:pt x="1677" y="212"/>
                    <a:pt x="1591" y="191"/>
                  </a:cubicBezTo>
                  <a:cubicBezTo>
                    <a:pt x="1548" y="181"/>
                    <a:pt x="1503" y="186"/>
                    <a:pt x="1460" y="175"/>
                  </a:cubicBezTo>
                  <a:cubicBezTo>
                    <a:pt x="1435" y="185"/>
                    <a:pt x="1426" y="155"/>
                    <a:pt x="1401" y="165"/>
                  </a:cubicBezTo>
                  <a:cubicBezTo>
                    <a:pt x="1252" y="156"/>
                    <a:pt x="1118" y="135"/>
                    <a:pt x="967" y="130"/>
                  </a:cubicBezTo>
                  <a:cubicBezTo>
                    <a:pt x="926" y="125"/>
                    <a:pt x="836" y="116"/>
                    <a:pt x="799" y="103"/>
                  </a:cubicBezTo>
                  <a:cubicBezTo>
                    <a:pt x="798" y="103"/>
                    <a:pt x="754" y="62"/>
                    <a:pt x="746" y="59"/>
                  </a:cubicBezTo>
                  <a:cubicBezTo>
                    <a:pt x="686" y="39"/>
                    <a:pt x="609" y="39"/>
                    <a:pt x="548" y="33"/>
                  </a:cubicBezTo>
                  <a:cubicBezTo>
                    <a:pt x="523" y="22"/>
                    <a:pt x="497" y="17"/>
                    <a:pt x="472" y="6"/>
                  </a:cubicBezTo>
                  <a:cubicBezTo>
                    <a:pt x="441" y="9"/>
                    <a:pt x="411" y="11"/>
                    <a:pt x="381" y="15"/>
                  </a:cubicBezTo>
                  <a:cubicBezTo>
                    <a:pt x="353" y="15"/>
                    <a:pt x="325" y="0"/>
                    <a:pt x="306" y="4"/>
                  </a:cubicBezTo>
                  <a:close/>
                </a:path>
              </a:pathLst>
            </a:custGeom>
            <a:gradFill rotWithShape="0">
              <a:gsLst>
                <a:gs pos="0">
                  <a:srgbClr val="C6B562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1" name="Rectangle 6"/>
            <p:cNvSpPr>
              <a:spLocks noChangeArrowheads="1"/>
            </p:cNvSpPr>
            <p:nvPr/>
          </p:nvSpPr>
          <p:spPr bwMode="auto">
            <a:xfrm>
              <a:off x="1773" y="1332"/>
              <a:ext cx="941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800" b="1" dirty="0" smtClean="0">
                  <a:solidFill>
                    <a:srgbClr val="000000"/>
                  </a:solidFill>
                  <a:latin typeface="Times New Roman" pitchFamily="18" charset="0"/>
                </a:rPr>
                <a:t>Огурцы</a:t>
              </a:r>
              <a:endParaRPr lang="en-US" sz="2800" b="1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252" name="Group 25"/>
          <p:cNvGrpSpPr>
            <a:grpSpLocks/>
          </p:cNvGrpSpPr>
          <p:nvPr/>
        </p:nvGrpSpPr>
        <p:grpSpPr bwMode="auto">
          <a:xfrm>
            <a:off x="3507972" y="3685563"/>
            <a:ext cx="5867400" cy="701675"/>
            <a:chOff x="1918" y="1834"/>
            <a:chExt cx="3696" cy="442"/>
          </a:xfrm>
        </p:grpSpPr>
        <p:sp>
          <p:nvSpPr>
            <p:cNvPr id="253" name="Freeform 8"/>
            <p:cNvSpPr>
              <a:spLocks/>
            </p:cNvSpPr>
            <p:nvPr/>
          </p:nvSpPr>
          <p:spPr bwMode="gray">
            <a:xfrm>
              <a:off x="1918" y="1834"/>
              <a:ext cx="3696" cy="442"/>
            </a:xfrm>
            <a:custGeom>
              <a:avLst/>
              <a:gdLst>
                <a:gd name="T0" fmla="*/ 266 w 4864"/>
                <a:gd name="T1" fmla="*/ 42 h 769"/>
                <a:gd name="T2" fmla="*/ 107 w 4864"/>
                <a:gd name="T3" fmla="*/ 103 h 769"/>
                <a:gd name="T4" fmla="*/ 69 w 4864"/>
                <a:gd name="T5" fmla="*/ 200 h 769"/>
                <a:gd name="T6" fmla="*/ 38 w 4864"/>
                <a:gd name="T7" fmla="*/ 235 h 769"/>
                <a:gd name="T8" fmla="*/ 15 w 4864"/>
                <a:gd name="T9" fmla="*/ 332 h 769"/>
                <a:gd name="T10" fmla="*/ 38 w 4864"/>
                <a:gd name="T11" fmla="*/ 447 h 769"/>
                <a:gd name="T12" fmla="*/ 198 w 4864"/>
                <a:gd name="T13" fmla="*/ 587 h 769"/>
                <a:gd name="T14" fmla="*/ 568 w 4864"/>
                <a:gd name="T15" fmla="*/ 655 h 769"/>
                <a:gd name="T16" fmla="*/ 928 w 4864"/>
                <a:gd name="T17" fmla="*/ 699 h 769"/>
                <a:gd name="T18" fmla="*/ 1751 w 4864"/>
                <a:gd name="T19" fmla="*/ 746 h 769"/>
                <a:gd name="T20" fmla="*/ 2388 w 4864"/>
                <a:gd name="T21" fmla="*/ 739 h 769"/>
                <a:gd name="T22" fmla="*/ 2624 w 4864"/>
                <a:gd name="T23" fmla="*/ 761 h 769"/>
                <a:gd name="T24" fmla="*/ 3030 w 4864"/>
                <a:gd name="T25" fmla="*/ 737 h 769"/>
                <a:gd name="T26" fmla="*/ 3707 w 4864"/>
                <a:gd name="T27" fmla="*/ 640 h 769"/>
                <a:gd name="T28" fmla="*/ 4057 w 4864"/>
                <a:gd name="T29" fmla="*/ 579 h 769"/>
                <a:gd name="T30" fmla="*/ 4225 w 4864"/>
                <a:gd name="T31" fmla="*/ 526 h 769"/>
                <a:gd name="T32" fmla="*/ 4331 w 4864"/>
                <a:gd name="T33" fmla="*/ 508 h 769"/>
                <a:gd name="T34" fmla="*/ 4225 w 4864"/>
                <a:gd name="T35" fmla="*/ 491 h 769"/>
                <a:gd name="T36" fmla="*/ 4346 w 4864"/>
                <a:gd name="T37" fmla="*/ 526 h 769"/>
                <a:gd name="T38" fmla="*/ 4643 w 4864"/>
                <a:gd name="T39" fmla="*/ 455 h 769"/>
                <a:gd name="T40" fmla="*/ 4849 w 4864"/>
                <a:gd name="T41" fmla="*/ 341 h 769"/>
                <a:gd name="T42" fmla="*/ 4674 w 4864"/>
                <a:gd name="T43" fmla="*/ 279 h 769"/>
                <a:gd name="T44" fmla="*/ 4110 w 4864"/>
                <a:gd name="T45" fmla="*/ 297 h 769"/>
                <a:gd name="T46" fmla="*/ 4293 w 4864"/>
                <a:gd name="T47" fmla="*/ 297 h 769"/>
                <a:gd name="T48" fmla="*/ 4651 w 4864"/>
                <a:gd name="T49" fmla="*/ 200 h 769"/>
                <a:gd name="T50" fmla="*/ 4514 w 4864"/>
                <a:gd name="T51" fmla="*/ 147 h 769"/>
                <a:gd name="T52" fmla="*/ 3920 w 4864"/>
                <a:gd name="T53" fmla="*/ 174 h 769"/>
                <a:gd name="T54" fmla="*/ 3966 w 4864"/>
                <a:gd name="T55" fmla="*/ 147 h 769"/>
                <a:gd name="T56" fmla="*/ 3578 w 4864"/>
                <a:gd name="T57" fmla="*/ 121 h 769"/>
                <a:gd name="T58" fmla="*/ 3159 w 4864"/>
                <a:gd name="T59" fmla="*/ 165 h 769"/>
                <a:gd name="T60" fmla="*/ 2260 w 4864"/>
                <a:gd name="T61" fmla="*/ 187 h 769"/>
                <a:gd name="T62" fmla="*/ 1880 w 4864"/>
                <a:gd name="T63" fmla="*/ 175 h 769"/>
                <a:gd name="T64" fmla="*/ 1460 w 4864"/>
                <a:gd name="T65" fmla="*/ 175 h 769"/>
                <a:gd name="T66" fmla="*/ 967 w 4864"/>
                <a:gd name="T67" fmla="*/ 130 h 769"/>
                <a:gd name="T68" fmla="*/ 746 w 4864"/>
                <a:gd name="T69" fmla="*/ 59 h 769"/>
                <a:gd name="T70" fmla="*/ 472 w 4864"/>
                <a:gd name="T71" fmla="*/ 6 h 769"/>
                <a:gd name="T72" fmla="*/ 306 w 4864"/>
                <a:gd name="T73" fmla="*/ 4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864" h="769">
                  <a:moveTo>
                    <a:pt x="306" y="4"/>
                  </a:moveTo>
                  <a:cubicBezTo>
                    <a:pt x="265" y="21"/>
                    <a:pt x="307" y="25"/>
                    <a:pt x="266" y="42"/>
                  </a:cubicBezTo>
                  <a:cubicBezTo>
                    <a:pt x="228" y="27"/>
                    <a:pt x="225" y="21"/>
                    <a:pt x="167" y="42"/>
                  </a:cubicBezTo>
                  <a:cubicBezTo>
                    <a:pt x="141" y="52"/>
                    <a:pt x="142" y="90"/>
                    <a:pt x="107" y="103"/>
                  </a:cubicBezTo>
                  <a:cubicBezTo>
                    <a:pt x="84" y="130"/>
                    <a:pt x="69" y="156"/>
                    <a:pt x="46" y="182"/>
                  </a:cubicBezTo>
                  <a:cubicBezTo>
                    <a:pt x="53" y="188"/>
                    <a:pt x="61" y="196"/>
                    <a:pt x="69" y="200"/>
                  </a:cubicBezTo>
                  <a:cubicBezTo>
                    <a:pt x="76" y="204"/>
                    <a:pt x="94" y="200"/>
                    <a:pt x="91" y="209"/>
                  </a:cubicBezTo>
                  <a:cubicBezTo>
                    <a:pt x="89" y="218"/>
                    <a:pt x="47" y="232"/>
                    <a:pt x="38" y="235"/>
                  </a:cubicBezTo>
                  <a:cubicBezTo>
                    <a:pt x="20" y="298"/>
                    <a:pt x="37" y="278"/>
                    <a:pt x="0" y="306"/>
                  </a:cubicBezTo>
                  <a:cubicBezTo>
                    <a:pt x="5" y="314"/>
                    <a:pt x="11" y="322"/>
                    <a:pt x="15" y="332"/>
                  </a:cubicBezTo>
                  <a:cubicBezTo>
                    <a:pt x="27" y="345"/>
                    <a:pt x="65" y="366"/>
                    <a:pt x="69" y="385"/>
                  </a:cubicBezTo>
                  <a:cubicBezTo>
                    <a:pt x="71" y="398"/>
                    <a:pt x="28" y="428"/>
                    <a:pt x="38" y="447"/>
                  </a:cubicBezTo>
                  <a:cubicBezTo>
                    <a:pt x="28" y="480"/>
                    <a:pt x="110" y="494"/>
                    <a:pt x="129" y="499"/>
                  </a:cubicBezTo>
                  <a:cubicBezTo>
                    <a:pt x="157" y="521"/>
                    <a:pt x="162" y="579"/>
                    <a:pt x="198" y="587"/>
                  </a:cubicBezTo>
                  <a:cubicBezTo>
                    <a:pt x="275" y="607"/>
                    <a:pt x="321" y="631"/>
                    <a:pt x="400" y="635"/>
                  </a:cubicBezTo>
                  <a:cubicBezTo>
                    <a:pt x="471" y="643"/>
                    <a:pt x="513" y="654"/>
                    <a:pt x="568" y="655"/>
                  </a:cubicBezTo>
                  <a:cubicBezTo>
                    <a:pt x="628" y="661"/>
                    <a:pt x="700" y="664"/>
                    <a:pt x="760" y="671"/>
                  </a:cubicBezTo>
                  <a:cubicBezTo>
                    <a:pt x="817" y="693"/>
                    <a:pt x="869" y="677"/>
                    <a:pt x="928" y="699"/>
                  </a:cubicBezTo>
                  <a:cubicBezTo>
                    <a:pt x="1070" y="753"/>
                    <a:pt x="1355" y="693"/>
                    <a:pt x="1355" y="693"/>
                  </a:cubicBezTo>
                  <a:cubicBezTo>
                    <a:pt x="1539" y="731"/>
                    <a:pt x="1520" y="737"/>
                    <a:pt x="1751" y="746"/>
                  </a:cubicBezTo>
                  <a:cubicBezTo>
                    <a:pt x="1912" y="769"/>
                    <a:pt x="1924" y="727"/>
                    <a:pt x="2228" y="743"/>
                  </a:cubicBezTo>
                  <a:cubicBezTo>
                    <a:pt x="2298" y="752"/>
                    <a:pt x="2337" y="736"/>
                    <a:pt x="2388" y="739"/>
                  </a:cubicBezTo>
                  <a:cubicBezTo>
                    <a:pt x="2439" y="742"/>
                    <a:pt x="2496" y="758"/>
                    <a:pt x="2535" y="762"/>
                  </a:cubicBezTo>
                  <a:cubicBezTo>
                    <a:pt x="2574" y="766"/>
                    <a:pt x="2586" y="753"/>
                    <a:pt x="2624" y="761"/>
                  </a:cubicBezTo>
                  <a:cubicBezTo>
                    <a:pt x="2654" y="767"/>
                    <a:pt x="2674" y="747"/>
                    <a:pt x="2710" y="746"/>
                  </a:cubicBezTo>
                  <a:cubicBezTo>
                    <a:pt x="2816" y="740"/>
                    <a:pt x="2923" y="740"/>
                    <a:pt x="3030" y="737"/>
                  </a:cubicBezTo>
                  <a:cubicBezTo>
                    <a:pt x="3165" y="698"/>
                    <a:pt x="3192" y="700"/>
                    <a:pt x="3372" y="693"/>
                  </a:cubicBezTo>
                  <a:cubicBezTo>
                    <a:pt x="3491" y="677"/>
                    <a:pt x="3585" y="649"/>
                    <a:pt x="3707" y="640"/>
                  </a:cubicBezTo>
                  <a:cubicBezTo>
                    <a:pt x="3778" y="612"/>
                    <a:pt x="3647" y="661"/>
                    <a:pt x="3814" y="623"/>
                  </a:cubicBezTo>
                  <a:cubicBezTo>
                    <a:pt x="3939" y="593"/>
                    <a:pt x="3882" y="589"/>
                    <a:pt x="4057" y="579"/>
                  </a:cubicBezTo>
                  <a:cubicBezTo>
                    <a:pt x="4154" y="551"/>
                    <a:pt x="4197" y="549"/>
                    <a:pt x="4316" y="543"/>
                  </a:cubicBezTo>
                  <a:cubicBezTo>
                    <a:pt x="4293" y="535"/>
                    <a:pt x="4233" y="529"/>
                    <a:pt x="4225" y="526"/>
                  </a:cubicBezTo>
                  <a:cubicBezTo>
                    <a:pt x="4217" y="523"/>
                    <a:pt x="4240" y="518"/>
                    <a:pt x="4247" y="517"/>
                  </a:cubicBezTo>
                  <a:cubicBezTo>
                    <a:pt x="4275" y="513"/>
                    <a:pt x="4303" y="511"/>
                    <a:pt x="4331" y="508"/>
                  </a:cubicBezTo>
                  <a:cubicBezTo>
                    <a:pt x="4303" y="505"/>
                    <a:pt x="4275" y="504"/>
                    <a:pt x="4247" y="499"/>
                  </a:cubicBezTo>
                  <a:cubicBezTo>
                    <a:pt x="4240" y="498"/>
                    <a:pt x="4221" y="499"/>
                    <a:pt x="4225" y="491"/>
                  </a:cubicBezTo>
                  <a:cubicBezTo>
                    <a:pt x="4230" y="480"/>
                    <a:pt x="4245" y="485"/>
                    <a:pt x="4255" y="482"/>
                  </a:cubicBezTo>
                  <a:cubicBezTo>
                    <a:pt x="4318" y="494"/>
                    <a:pt x="4297" y="507"/>
                    <a:pt x="4346" y="526"/>
                  </a:cubicBezTo>
                  <a:cubicBezTo>
                    <a:pt x="4398" y="511"/>
                    <a:pt x="4453" y="470"/>
                    <a:pt x="4506" y="464"/>
                  </a:cubicBezTo>
                  <a:cubicBezTo>
                    <a:pt x="4552" y="460"/>
                    <a:pt x="4598" y="458"/>
                    <a:pt x="4643" y="455"/>
                  </a:cubicBezTo>
                  <a:cubicBezTo>
                    <a:pt x="4690" y="420"/>
                    <a:pt x="4742" y="423"/>
                    <a:pt x="4795" y="411"/>
                  </a:cubicBezTo>
                  <a:cubicBezTo>
                    <a:pt x="4834" y="382"/>
                    <a:pt x="4813" y="403"/>
                    <a:pt x="4849" y="341"/>
                  </a:cubicBezTo>
                  <a:cubicBezTo>
                    <a:pt x="4854" y="332"/>
                    <a:pt x="4864" y="314"/>
                    <a:pt x="4864" y="314"/>
                  </a:cubicBezTo>
                  <a:cubicBezTo>
                    <a:pt x="4803" y="279"/>
                    <a:pt x="4742" y="285"/>
                    <a:pt x="4674" y="279"/>
                  </a:cubicBezTo>
                  <a:cubicBezTo>
                    <a:pt x="4490" y="287"/>
                    <a:pt x="4499" y="279"/>
                    <a:pt x="4384" y="306"/>
                  </a:cubicBezTo>
                  <a:cubicBezTo>
                    <a:pt x="4293" y="303"/>
                    <a:pt x="4202" y="303"/>
                    <a:pt x="4110" y="297"/>
                  </a:cubicBezTo>
                  <a:cubicBezTo>
                    <a:pt x="4103" y="297"/>
                    <a:pt x="4126" y="288"/>
                    <a:pt x="4133" y="288"/>
                  </a:cubicBezTo>
                  <a:cubicBezTo>
                    <a:pt x="4187" y="288"/>
                    <a:pt x="4240" y="294"/>
                    <a:pt x="4293" y="297"/>
                  </a:cubicBezTo>
                  <a:cubicBezTo>
                    <a:pt x="4391" y="282"/>
                    <a:pt x="4444" y="268"/>
                    <a:pt x="4552" y="262"/>
                  </a:cubicBezTo>
                  <a:cubicBezTo>
                    <a:pt x="4601" y="247"/>
                    <a:pt x="4610" y="232"/>
                    <a:pt x="4651" y="200"/>
                  </a:cubicBezTo>
                  <a:cubicBezTo>
                    <a:pt x="4609" y="188"/>
                    <a:pt x="4562" y="193"/>
                    <a:pt x="4521" y="174"/>
                  </a:cubicBezTo>
                  <a:cubicBezTo>
                    <a:pt x="4514" y="171"/>
                    <a:pt x="4516" y="156"/>
                    <a:pt x="4514" y="147"/>
                  </a:cubicBezTo>
                  <a:cubicBezTo>
                    <a:pt x="4141" y="166"/>
                    <a:pt x="4291" y="156"/>
                    <a:pt x="4065" y="174"/>
                  </a:cubicBezTo>
                  <a:cubicBezTo>
                    <a:pt x="4015" y="182"/>
                    <a:pt x="3972" y="194"/>
                    <a:pt x="3920" y="174"/>
                  </a:cubicBezTo>
                  <a:cubicBezTo>
                    <a:pt x="3911" y="171"/>
                    <a:pt x="3935" y="160"/>
                    <a:pt x="3943" y="156"/>
                  </a:cubicBezTo>
                  <a:cubicBezTo>
                    <a:pt x="3951" y="152"/>
                    <a:pt x="3958" y="150"/>
                    <a:pt x="3966" y="147"/>
                  </a:cubicBezTo>
                  <a:cubicBezTo>
                    <a:pt x="3918" y="110"/>
                    <a:pt x="3968" y="135"/>
                    <a:pt x="3935" y="77"/>
                  </a:cubicBezTo>
                  <a:cubicBezTo>
                    <a:pt x="3812" y="86"/>
                    <a:pt x="3702" y="113"/>
                    <a:pt x="3578" y="121"/>
                  </a:cubicBezTo>
                  <a:cubicBezTo>
                    <a:pt x="3524" y="128"/>
                    <a:pt x="3477" y="135"/>
                    <a:pt x="3425" y="156"/>
                  </a:cubicBezTo>
                  <a:cubicBezTo>
                    <a:pt x="3342" y="188"/>
                    <a:pt x="3248" y="162"/>
                    <a:pt x="3159" y="165"/>
                  </a:cubicBezTo>
                  <a:cubicBezTo>
                    <a:pt x="2928" y="254"/>
                    <a:pt x="2813" y="169"/>
                    <a:pt x="2544" y="191"/>
                  </a:cubicBezTo>
                  <a:cubicBezTo>
                    <a:pt x="2445" y="200"/>
                    <a:pt x="2305" y="198"/>
                    <a:pt x="2260" y="187"/>
                  </a:cubicBezTo>
                  <a:cubicBezTo>
                    <a:pt x="2172" y="153"/>
                    <a:pt x="2149" y="194"/>
                    <a:pt x="2056" y="195"/>
                  </a:cubicBezTo>
                  <a:cubicBezTo>
                    <a:pt x="1964" y="187"/>
                    <a:pt x="1913" y="188"/>
                    <a:pt x="1880" y="175"/>
                  </a:cubicBezTo>
                  <a:cubicBezTo>
                    <a:pt x="1790" y="181"/>
                    <a:pt x="1677" y="212"/>
                    <a:pt x="1591" y="191"/>
                  </a:cubicBezTo>
                  <a:cubicBezTo>
                    <a:pt x="1548" y="181"/>
                    <a:pt x="1503" y="186"/>
                    <a:pt x="1460" y="175"/>
                  </a:cubicBezTo>
                  <a:cubicBezTo>
                    <a:pt x="1435" y="185"/>
                    <a:pt x="1426" y="155"/>
                    <a:pt x="1401" y="165"/>
                  </a:cubicBezTo>
                  <a:cubicBezTo>
                    <a:pt x="1252" y="156"/>
                    <a:pt x="1118" y="135"/>
                    <a:pt x="967" y="130"/>
                  </a:cubicBezTo>
                  <a:cubicBezTo>
                    <a:pt x="926" y="125"/>
                    <a:pt x="836" y="116"/>
                    <a:pt x="799" y="103"/>
                  </a:cubicBezTo>
                  <a:cubicBezTo>
                    <a:pt x="798" y="103"/>
                    <a:pt x="754" y="62"/>
                    <a:pt x="746" y="59"/>
                  </a:cubicBezTo>
                  <a:cubicBezTo>
                    <a:pt x="686" y="39"/>
                    <a:pt x="609" y="39"/>
                    <a:pt x="548" y="33"/>
                  </a:cubicBezTo>
                  <a:cubicBezTo>
                    <a:pt x="523" y="22"/>
                    <a:pt x="497" y="17"/>
                    <a:pt x="472" y="6"/>
                  </a:cubicBezTo>
                  <a:cubicBezTo>
                    <a:pt x="441" y="9"/>
                    <a:pt x="411" y="11"/>
                    <a:pt x="381" y="15"/>
                  </a:cubicBezTo>
                  <a:cubicBezTo>
                    <a:pt x="353" y="15"/>
                    <a:pt x="325" y="0"/>
                    <a:pt x="306" y="4"/>
                  </a:cubicBezTo>
                  <a:close/>
                </a:path>
              </a:pathLst>
            </a:custGeom>
            <a:gradFill rotWithShape="0">
              <a:gsLst>
                <a:gs pos="0">
                  <a:srgbClr val="78B081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" name="Rectangle 9"/>
            <p:cNvSpPr>
              <a:spLocks noChangeArrowheads="1"/>
            </p:cNvSpPr>
            <p:nvPr/>
          </p:nvSpPr>
          <p:spPr bwMode="auto">
            <a:xfrm>
              <a:off x="2574" y="1935"/>
              <a:ext cx="179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dirty="0">
                  <a:solidFill>
                    <a:srgbClr val="000000"/>
                  </a:solidFill>
                  <a:latin typeface="Times New Roman" pitchFamily="18" charset="0"/>
                </a:rPr>
                <a:t>Click to add Title</a:t>
              </a:r>
            </a:p>
          </p:txBody>
        </p:sp>
      </p:grpSp>
      <p:grpSp>
        <p:nvGrpSpPr>
          <p:cNvPr id="255" name="Group 26"/>
          <p:cNvGrpSpPr>
            <a:grpSpLocks/>
          </p:cNvGrpSpPr>
          <p:nvPr/>
        </p:nvGrpSpPr>
        <p:grpSpPr bwMode="auto">
          <a:xfrm>
            <a:off x="111127" y="4493674"/>
            <a:ext cx="5867400" cy="701676"/>
            <a:chOff x="1152" y="2304"/>
            <a:chExt cx="3696" cy="442"/>
          </a:xfrm>
        </p:grpSpPr>
        <p:sp>
          <p:nvSpPr>
            <p:cNvPr id="256" name="Freeform 11"/>
            <p:cNvSpPr>
              <a:spLocks/>
            </p:cNvSpPr>
            <p:nvPr/>
          </p:nvSpPr>
          <p:spPr bwMode="gray">
            <a:xfrm>
              <a:off x="1152" y="2304"/>
              <a:ext cx="3696" cy="442"/>
            </a:xfrm>
            <a:custGeom>
              <a:avLst/>
              <a:gdLst>
                <a:gd name="T0" fmla="*/ 266 w 4864"/>
                <a:gd name="T1" fmla="*/ 42 h 769"/>
                <a:gd name="T2" fmla="*/ 107 w 4864"/>
                <a:gd name="T3" fmla="*/ 103 h 769"/>
                <a:gd name="T4" fmla="*/ 69 w 4864"/>
                <a:gd name="T5" fmla="*/ 200 h 769"/>
                <a:gd name="T6" fmla="*/ 38 w 4864"/>
                <a:gd name="T7" fmla="*/ 235 h 769"/>
                <a:gd name="T8" fmla="*/ 15 w 4864"/>
                <a:gd name="T9" fmla="*/ 332 h 769"/>
                <a:gd name="T10" fmla="*/ 38 w 4864"/>
                <a:gd name="T11" fmla="*/ 447 h 769"/>
                <a:gd name="T12" fmla="*/ 198 w 4864"/>
                <a:gd name="T13" fmla="*/ 587 h 769"/>
                <a:gd name="T14" fmla="*/ 568 w 4864"/>
                <a:gd name="T15" fmla="*/ 655 h 769"/>
                <a:gd name="T16" fmla="*/ 928 w 4864"/>
                <a:gd name="T17" fmla="*/ 699 h 769"/>
                <a:gd name="T18" fmla="*/ 1751 w 4864"/>
                <a:gd name="T19" fmla="*/ 746 h 769"/>
                <a:gd name="T20" fmla="*/ 2388 w 4864"/>
                <a:gd name="T21" fmla="*/ 739 h 769"/>
                <a:gd name="T22" fmla="*/ 2624 w 4864"/>
                <a:gd name="T23" fmla="*/ 761 h 769"/>
                <a:gd name="T24" fmla="*/ 3030 w 4864"/>
                <a:gd name="T25" fmla="*/ 737 h 769"/>
                <a:gd name="T26" fmla="*/ 3707 w 4864"/>
                <a:gd name="T27" fmla="*/ 640 h 769"/>
                <a:gd name="T28" fmla="*/ 4057 w 4864"/>
                <a:gd name="T29" fmla="*/ 579 h 769"/>
                <a:gd name="T30" fmla="*/ 4225 w 4864"/>
                <a:gd name="T31" fmla="*/ 526 h 769"/>
                <a:gd name="T32" fmla="*/ 4331 w 4864"/>
                <a:gd name="T33" fmla="*/ 508 h 769"/>
                <a:gd name="T34" fmla="*/ 4225 w 4864"/>
                <a:gd name="T35" fmla="*/ 491 h 769"/>
                <a:gd name="T36" fmla="*/ 4346 w 4864"/>
                <a:gd name="T37" fmla="*/ 526 h 769"/>
                <a:gd name="T38" fmla="*/ 4643 w 4864"/>
                <a:gd name="T39" fmla="*/ 455 h 769"/>
                <a:gd name="T40" fmla="*/ 4849 w 4864"/>
                <a:gd name="T41" fmla="*/ 341 h 769"/>
                <a:gd name="T42" fmla="*/ 4674 w 4864"/>
                <a:gd name="T43" fmla="*/ 279 h 769"/>
                <a:gd name="T44" fmla="*/ 4110 w 4864"/>
                <a:gd name="T45" fmla="*/ 297 h 769"/>
                <a:gd name="T46" fmla="*/ 4293 w 4864"/>
                <a:gd name="T47" fmla="*/ 297 h 769"/>
                <a:gd name="T48" fmla="*/ 4651 w 4864"/>
                <a:gd name="T49" fmla="*/ 200 h 769"/>
                <a:gd name="T50" fmla="*/ 4514 w 4864"/>
                <a:gd name="T51" fmla="*/ 147 h 769"/>
                <a:gd name="T52" fmla="*/ 3920 w 4864"/>
                <a:gd name="T53" fmla="*/ 174 h 769"/>
                <a:gd name="T54" fmla="*/ 3966 w 4864"/>
                <a:gd name="T55" fmla="*/ 147 h 769"/>
                <a:gd name="T56" fmla="*/ 3578 w 4864"/>
                <a:gd name="T57" fmla="*/ 121 h 769"/>
                <a:gd name="T58" fmla="*/ 3159 w 4864"/>
                <a:gd name="T59" fmla="*/ 165 h 769"/>
                <a:gd name="T60" fmla="*/ 2260 w 4864"/>
                <a:gd name="T61" fmla="*/ 187 h 769"/>
                <a:gd name="T62" fmla="*/ 1880 w 4864"/>
                <a:gd name="T63" fmla="*/ 175 h 769"/>
                <a:gd name="T64" fmla="*/ 1460 w 4864"/>
                <a:gd name="T65" fmla="*/ 175 h 769"/>
                <a:gd name="T66" fmla="*/ 967 w 4864"/>
                <a:gd name="T67" fmla="*/ 130 h 769"/>
                <a:gd name="T68" fmla="*/ 746 w 4864"/>
                <a:gd name="T69" fmla="*/ 59 h 769"/>
                <a:gd name="T70" fmla="*/ 472 w 4864"/>
                <a:gd name="T71" fmla="*/ 6 h 769"/>
                <a:gd name="T72" fmla="*/ 306 w 4864"/>
                <a:gd name="T73" fmla="*/ 4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864" h="769">
                  <a:moveTo>
                    <a:pt x="306" y="4"/>
                  </a:moveTo>
                  <a:cubicBezTo>
                    <a:pt x="265" y="21"/>
                    <a:pt x="307" y="25"/>
                    <a:pt x="266" y="42"/>
                  </a:cubicBezTo>
                  <a:cubicBezTo>
                    <a:pt x="228" y="27"/>
                    <a:pt x="225" y="21"/>
                    <a:pt x="167" y="42"/>
                  </a:cubicBezTo>
                  <a:cubicBezTo>
                    <a:pt x="141" y="52"/>
                    <a:pt x="142" y="90"/>
                    <a:pt x="107" y="103"/>
                  </a:cubicBezTo>
                  <a:cubicBezTo>
                    <a:pt x="84" y="130"/>
                    <a:pt x="69" y="156"/>
                    <a:pt x="46" y="182"/>
                  </a:cubicBezTo>
                  <a:cubicBezTo>
                    <a:pt x="53" y="188"/>
                    <a:pt x="61" y="196"/>
                    <a:pt x="69" y="200"/>
                  </a:cubicBezTo>
                  <a:cubicBezTo>
                    <a:pt x="76" y="204"/>
                    <a:pt x="94" y="200"/>
                    <a:pt x="91" y="209"/>
                  </a:cubicBezTo>
                  <a:cubicBezTo>
                    <a:pt x="89" y="218"/>
                    <a:pt x="47" y="232"/>
                    <a:pt x="38" y="235"/>
                  </a:cubicBezTo>
                  <a:cubicBezTo>
                    <a:pt x="20" y="298"/>
                    <a:pt x="37" y="278"/>
                    <a:pt x="0" y="306"/>
                  </a:cubicBezTo>
                  <a:cubicBezTo>
                    <a:pt x="5" y="314"/>
                    <a:pt x="11" y="322"/>
                    <a:pt x="15" y="332"/>
                  </a:cubicBezTo>
                  <a:cubicBezTo>
                    <a:pt x="27" y="345"/>
                    <a:pt x="65" y="366"/>
                    <a:pt x="69" y="385"/>
                  </a:cubicBezTo>
                  <a:cubicBezTo>
                    <a:pt x="71" y="398"/>
                    <a:pt x="28" y="428"/>
                    <a:pt x="38" y="447"/>
                  </a:cubicBezTo>
                  <a:cubicBezTo>
                    <a:pt x="28" y="480"/>
                    <a:pt x="110" y="494"/>
                    <a:pt x="129" y="499"/>
                  </a:cubicBezTo>
                  <a:cubicBezTo>
                    <a:pt x="157" y="521"/>
                    <a:pt x="162" y="579"/>
                    <a:pt x="198" y="587"/>
                  </a:cubicBezTo>
                  <a:cubicBezTo>
                    <a:pt x="275" y="607"/>
                    <a:pt x="321" y="631"/>
                    <a:pt x="400" y="635"/>
                  </a:cubicBezTo>
                  <a:cubicBezTo>
                    <a:pt x="471" y="643"/>
                    <a:pt x="513" y="654"/>
                    <a:pt x="568" y="655"/>
                  </a:cubicBezTo>
                  <a:cubicBezTo>
                    <a:pt x="628" y="661"/>
                    <a:pt x="700" y="664"/>
                    <a:pt x="760" y="671"/>
                  </a:cubicBezTo>
                  <a:cubicBezTo>
                    <a:pt x="817" y="693"/>
                    <a:pt x="869" y="677"/>
                    <a:pt x="928" y="699"/>
                  </a:cubicBezTo>
                  <a:cubicBezTo>
                    <a:pt x="1070" y="753"/>
                    <a:pt x="1355" y="693"/>
                    <a:pt x="1355" y="693"/>
                  </a:cubicBezTo>
                  <a:cubicBezTo>
                    <a:pt x="1539" y="731"/>
                    <a:pt x="1520" y="737"/>
                    <a:pt x="1751" y="746"/>
                  </a:cubicBezTo>
                  <a:cubicBezTo>
                    <a:pt x="1912" y="769"/>
                    <a:pt x="1924" y="727"/>
                    <a:pt x="2228" y="743"/>
                  </a:cubicBezTo>
                  <a:cubicBezTo>
                    <a:pt x="2298" y="752"/>
                    <a:pt x="2337" y="736"/>
                    <a:pt x="2388" y="739"/>
                  </a:cubicBezTo>
                  <a:cubicBezTo>
                    <a:pt x="2439" y="742"/>
                    <a:pt x="2496" y="758"/>
                    <a:pt x="2535" y="762"/>
                  </a:cubicBezTo>
                  <a:cubicBezTo>
                    <a:pt x="2574" y="766"/>
                    <a:pt x="2586" y="753"/>
                    <a:pt x="2624" y="761"/>
                  </a:cubicBezTo>
                  <a:cubicBezTo>
                    <a:pt x="2654" y="767"/>
                    <a:pt x="2674" y="747"/>
                    <a:pt x="2710" y="746"/>
                  </a:cubicBezTo>
                  <a:cubicBezTo>
                    <a:pt x="2816" y="740"/>
                    <a:pt x="2923" y="740"/>
                    <a:pt x="3030" y="737"/>
                  </a:cubicBezTo>
                  <a:cubicBezTo>
                    <a:pt x="3165" y="698"/>
                    <a:pt x="3192" y="700"/>
                    <a:pt x="3372" y="693"/>
                  </a:cubicBezTo>
                  <a:cubicBezTo>
                    <a:pt x="3491" y="677"/>
                    <a:pt x="3585" y="649"/>
                    <a:pt x="3707" y="640"/>
                  </a:cubicBezTo>
                  <a:cubicBezTo>
                    <a:pt x="3778" y="612"/>
                    <a:pt x="3647" y="661"/>
                    <a:pt x="3814" y="623"/>
                  </a:cubicBezTo>
                  <a:cubicBezTo>
                    <a:pt x="3939" y="593"/>
                    <a:pt x="3882" y="589"/>
                    <a:pt x="4057" y="579"/>
                  </a:cubicBezTo>
                  <a:cubicBezTo>
                    <a:pt x="4154" y="551"/>
                    <a:pt x="4197" y="549"/>
                    <a:pt x="4316" y="543"/>
                  </a:cubicBezTo>
                  <a:cubicBezTo>
                    <a:pt x="4293" y="535"/>
                    <a:pt x="4233" y="529"/>
                    <a:pt x="4225" y="526"/>
                  </a:cubicBezTo>
                  <a:cubicBezTo>
                    <a:pt x="4217" y="523"/>
                    <a:pt x="4240" y="518"/>
                    <a:pt x="4247" y="517"/>
                  </a:cubicBezTo>
                  <a:cubicBezTo>
                    <a:pt x="4275" y="513"/>
                    <a:pt x="4303" y="511"/>
                    <a:pt x="4331" y="508"/>
                  </a:cubicBezTo>
                  <a:cubicBezTo>
                    <a:pt x="4303" y="505"/>
                    <a:pt x="4275" y="504"/>
                    <a:pt x="4247" y="499"/>
                  </a:cubicBezTo>
                  <a:cubicBezTo>
                    <a:pt x="4240" y="498"/>
                    <a:pt x="4221" y="499"/>
                    <a:pt x="4225" y="491"/>
                  </a:cubicBezTo>
                  <a:cubicBezTo>
                    <a:pt x="4230" y="480"/>
                    <a:pt x="4245" y="485"/>
                    <a:pt x="4255" y="482"/>
                  </a:cubicBezTo>
                  <a:cubicBezTo>
                    <a:pt x="4318" y="494"/>
                    <a:pt x="4297" y="507"/>
                    <a:pt x="4346" y="526"/>
                  </a:cubicBezTo>
                  <a:cubicBezTo>
                    <a:pt x="4398" y="511"/>
                    <a:pt x="4453" y="470"/>
                    <a:pt x="4506" y="464"/>
                  </a:cubicBezTo>
                  <a:cubicBezTo>
                    <a:pt x="4552" y="460"/>
                    <a:pt x="4598" y="458"/>
                    <a:pt x="4643" y="455"/>
                  </a:cubicBezTo>
                  <a:cubicBezTo>
                    <a:pt x="4690" y="420"/>
                    <a:pt x="4742" y="423"/>
                    <a:pt x="4795" y="411"/>
                  </a:cubicBezTo>
                  <a:cubicBezTo>
                    <a:pt x="4834" y="382"/>
                    <a:pt x="4813" y="403"/>
                    <a:pt x="4849" y="341"/>
                  </a:cubicBezTo>
                  <a:cubicBezTo>
                    <a:pt x="4854" y="332"/>
                    <a:pt x="4864" y="314"/>
                    <a:pt x="4864" y="314"/>
                  </a:cubicBezTo>
                  <a:cubicBezTo>
                    <a:pt x="4803" y="279"/>
                    <a:pt x="4742" y="285"/>
                    <a:pt x="4674" y="279"/>
                  </a:cubicBezTo>
                  <a:cubicBezTo>
                    <a:pt x="4490" y="287"/>
                    <a:pt x="4499" y="279"/>
                    <a:pt x="4384" y="306"/>
                  </a:cubicBezTo>
                  <a:cubicBezTo>
                    <a:pt x="4293" y="303"/>
                    <a:pt x="4202" y="303"/>
                    <a:pt x="4110" y="297"/>
                  </a:cubicBezTo>
                  <a:cubicBezTo>
                    <a:pt x="4103" y="297"/>
                    <a:pt x="4126" y="288"/>
                    <a:pt x="4133" y="288"/>
                  </a:cubicBezTo>
                  <a:cubicBezTo>
                    <a:pt x="4187" y="288"/>
                    <a:pt x="4240" y="294"/>
                    <a:pt x="4293" y="297"/>
                  </a:cubicBezTo>
                  <a:cubicBezTo>
                    <a:pt x="4391" y="282"/>
                    <a:pt x="4444" y="268"/>
                    <a:pt x="4552" y="262"/>
                  </a:cubicBezTo>
                  <a:cubicBezTo>
                    <a:pt x="4601" y="247"/>
                    <a:pt x="4610" y="232"/>
                    <a:pt x="4651" y="200"/>
                  </a:cubicBezTo>
                  <a:cubicBezTo>
                    <a:pt x="4609" y="188"/>
                    <a:pt x="4562" y="193"/>
                    <a:pt x="4521" y="174"/>
                  </a:cubicBezTo>
                  <a:cubicBezTo>
                    <a:pt x="4514" y="171"/>
                    <a:pt x="4516" y="156"/>
                    <a:pt x="4514" y="147"/>
                  </a:cubicBezTo>
                  <a:cubicBezTo>
                    <a:pt x="4141" y="166"/>
                    <a:pt x="4291" y="156"/>
                    <a:pt x="4065" y="174"/>
                  </a:cubicBezTo>
                  <a:cubicBezTo>
                    <a:pt x="4015" y="182"/>
                    <a:pt x="3972" y="194"/>
                    <a:pt x="3920" y="174"/>
                  </a:cubicBezTo>
                  <a:cubicBezTo>
                    <a:pt x="3911" y="171"/>
                    <a:pt x="3935" y="160"/>
                    <a:pt x="3943" y="156"/>
                  </a:cubicBezTo>
                  <a:cubicBezTo>
                    <a:pt x="3951" y="152"/>
                    <a:pt x="3958" y="150"/>
                    <a:pt x="3966" y="147"/>
                  </a:cubicBezTo>
                  <a:cubicBezTo>
                    <a:pt x="3918" y="110"/>
                    <a:pt x="3968" y="135"/>
                    <a:pt x="3935" y="77"/>
                  </a:cubicBezTo>
                  <a:cubicBezTo>
                    <a:pt x="3812" y="86"/>
                    <a:pt x="3702" y="113"/>
                    <a:pt x="3578" y="121"/>
                  </a:cubicBezTo>
                  <a:cubicBezTo>
                    <a:pt x="3524" y="128"/>
                    <a:pt x="3477" y="135"/>
                    <a:pt x="3425" y="156"/>
                  </a:cubicBezTo>
                  <a:cubicBezTo>
                    <a:pt x="3342" y="188"/>
                    <a:pt x="3248" y="162"/>
                    <a:pt x="3159" y="165"/>
                  </a:cubicBezTo>
                  <a:cubicBezTo>
                    <a:pt x="2928" y="254"/>
                    <a:pt x="2813" y="169"/>
                    <a:pt x="2544" y="191"/>
                  </a:cubicBezTo>
                  <a:cubicBezTo>
                    <a:pt x="2445" y="200"/>
                    <a:pt x="2305" y="198"/>
                    <a:pt x="2260" y="187"/>
                  </a:cubicBezTo>
                  <a:cubicBezTo>
                    <a:pt x="2172" y="153"/>
                    <a:pt x="2149" y="194"/>
                    <a:pt x="2056" y="195"/>
                  </a:cubicBezTo>
                  <a:cubicBezTo>
                    <a:pt x="1964" y="187"/>
                    <a:pt x="1913" y="188"/>
                    <a:pt x="1880" y="175"/>
                  </a:cubicBezTo>
                  <a:cubicBezTo>
                    <a:pt x="1790" y="181"/>
                    <a:pt x="1677" y="212"/>
                    <a:pt x="1591" y="191"/>
                  </a:cubicBezTo>
                  <a:cubicBezTo>
                    <a:pt x="1548" y="181"/>
                    <a:pt x="1503" y="186"/>
                    <a:pt x="1460" y="175"/>
                  </a:cubicBezTo>
                  <a:cubicBezTo>
                    <a:pt x="1435" y="185"/>
                    <a:pt x="1426" y="155"/>
                    <a:pt x="1401" y="165"/>
                  </a:cubicBezTo>
                  <a:cubicBezTo>
                    <a:pt x="1252" y="156"/>
                    <a:pt x="1118" y="135"/>
                    <a:pt x="967" y="130"/>
                  </a:cubicBezTo>
                  <a:cubicBezTo>
                    <a:pt x="926" y="125"/>
                    <a:pt x="836" y="116"/>
                    <a:pt x="799" y="103"/>
                  </a:cubicBezTo>
                  <a:cubicBezTo>
                    <a:pt x="798" y="103"/>
                    <a:pt x="754" y="62"/>
                    <a:pt x="746" y="59"/>
                  </a:cubicBezTo>
                  <a:cubicBezTo>
                    <a:pt x="686" y="39"/>
                    <a:pt x="609" y="39"/>
                    <a:pt x="548" y="33"/>
                  </a:cubicBezTo>
                  <a:cubicBezTo>
                    <a:pt x="523" y="22"/>
                    <a:pt x="497" y="17"/>
                    <a:pt x="472" y="6"/>
                  </a:cubicBezTo>
                  <a:cubicBezTo>
                    <a:pt x="441" y="9"/>
                    <a:pt x="411" y="11"/>
                    <a:pt x="381" y="15"/>
                  </a:cubicBezTo>
                  <a:cubicBezTo>
                    <a:pt x="353" y="15"/>
                    <a:pt x="325" y="0"/>
                    <a:pt x="306" y="4"/>
                  </a:cubicBezTo>
                  <a:close/>
                </a:path>
              </a:pathLst>
            </a:custGeom>
            <a:gradFill rotWithShape="0">
              <a:gsLst>
                <a:gs pos="0">
                  <a:srgbClr val="8FAFD3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7" name="Rectangle 12"/>
            <p:cNvSpPr>
              <a:spLocks noChangeArrowheads="1"/>
            </p:cNvSpPr>
            <p:nvPr/>
          </p:nvSpPr>
          <p:spPr bwMode="auto">
            <a:xfrm>
              <a:off x="1773" y="2388"/>
              <a:ext cx="179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dirty="0">
                  <a:solidFill>
                    <a:srgbClr val="000000"/>
                  </a:solidFill>
                  <a:latin typeface="Times New Roman" pitchFamily="18" charset="0"/>
                </a:rPr>
                <a:t>Click to add Title</a:t>
              </a:r>
            </a:p>
          </p:txBody>
        </p:sp>
      </p:grpSp>
      <p:grpSp>
        <p:nvGrpSpPr>
          <p:cNvPr id="258" name="Group 27"/>
          <p:cNvGrpSpPr>
            <a:grpSpLocks/>
          </p:cNvGrpSpPr>
          <p:nvPr/>
        </p:nvGrpSpPr>
        <p:grpSpPr bwMode="auto">
          <a:xfrm>
            <a:off x="3190442" y="5195343"/>
            <a:ext cx="5867400" cy="701675"/>
            <a:chOff x="1152" y="2880"/>
            <a:chExt cx="3696" cy="442"/>
          </a:xfrm>
        </p:grpSpPr>
        <p:sp>
          <p:nvSpPr>
            <p:cNvPr id="259" name="Freeform 14"/>
            <p:cNvSpPr>
              <a:spLocks/>
            </p:cNvSpPr>
            <p:nvPr/>
          </p:nvSpPr>
          <p:spPr bwMode="gray">
            <a:xfrm>
              <a:off x="1152" y="2880"/>
              <a:ext cx="3696" cy="442"/>
            </a:xfrm>
            <a:custGeom>
              <a:avLst/>
              <a:gdLst>
                <a:gd name="T0" fmla="*/ 266 w 4864"/>
                <a:gd name="T1" fmla="*/ 42 h 769"/>
                <a:gd name="T2" fmla="*/ 107 w 4864"/>
                <a:gd name="T3" fmla="*/ 103 h 769"/>
                <a:gd name="T4" fmla="*/ 69 w 4864"/>
                <a:gd name="T5" fmla="*/ 200 h 769"/>
                <a:gd name="T6" fmla="*/ 38 w 4864"/>
                <a:gd name="T7" fmla="*/ 235 h 769"/>
                <a:gd name="T8" fmla="*/ 15 w 4864"/>
                <a:gd name="T9" fmla="*/ 332 h 769"/>
                <a:gd name="T10" fmla="*/ 38 w 4864"/>
                <a:gd name="T11" fmla="*/ 447 h 769"/>
                <a:gd name="T12" fmla="*/ 198 w 4864"/>
                <a:gd name="T13" fmla="*/ 587 h 769"/>
                <a:gd name="T14" fmla="*/ 568 w 4864"/>
                <a:gd name="T15" fmla="*/ 655 h 769"/>
                <a:gd name="T16" fmla="*/ 928 w 4864"/>
                <a:gd name="T17" fmla="*/ 699 h 769"/>
                <a:gd name="T18" fmla="*/ 1751 w 4864"/>
                <a:gd name="T19" fmla="*/ 746 h 769"/>
                <a:gd name="T20" fmla="*/ 2388 w 4864"/>
                <a:gd name="T21" fmla="*/ 739 h 769"/>
                <a:gd name="T22" fmla="*/ 2624 w 4864"/>
                <a:gd name="T23" fmla="*/ 761 h 769"/>
                <a:gd name="T24" fmla="*/ 3030 w 4864"/>
                <a:gd name="T25" fmla="*/ 737 h 769"/>
                <a:gd name="T26" fmla="*/ 3707 w 4864"/>
                <a:gd name="T27" fmla="*/ 640 h 769"/>
                <a:gd name="T28" fmla="*/ 4057 w 4864"/>
                <a:gd name="T29" fmla="*/ 579 h 769"/>
                <a:gd name="T30" fmla="*/ 4225 w 4864"/>
                <a:gd name="T31" fmla="*/ 526 h 769"/>
                <a:gd name="T32" fmla="*/ 4331 w 4864"/>
                <a:gd name="T33" fmla="*/ 508 h 769"/>
                <a:gd name="T34" fmla="*/ 4225 w 4864"/>
                <a:gd name="T35" fmla="*/ 491 h 769"/>
                <a:gd name="T36" fmla="*/ 4346 w 4864"/>
                <a:gd name="T37" fmla="*/ 526 h 769"/>
                <a:gd name="T38" fmla="*/ 4643 w 4864"/>
                <a:gd name="T39" fmla="*/ 455 h 769"/>
                <a:gd name="T40" fmla="*/ 4849 w 4864"/>
                <a:gd name="T41" fmla="*/ 341 h 769"/>
                <a:gd name="T42" fmla="*/ 4674 w 4864"/>
                <a:gd name="T43" fmla="*/ 279 h 769"/>
                <a:gd name="T44" fmla="*/ 4110 w 4864"/>
                <a:gd name="T45" fmla="*/ 297 h 769"/>
                <a:gd name="T46" fmla="*/ 4293 w 4864"/>
                <a:gd name="T47" fmla="*/ 297 h 769"/>
                <a:gd name="T48" fmla="*/ 4651 w 4864"/>
                <a:gd name="T49" fmla="*/ 200 h 769"/>
                <a:gd name="T50" fmla="*/ 4514 w 4864"/>
                <a:gd name="T51" fmla="*/ 147 h 769"/>
                <a:gd name="T52" fmla="*/ 3920 w 4864"/>
                <a:gd name="T53" fmla="*/ 174 h 769"/>
                <a:gd name="T54" fmla="*/ 3966 w 4864"/>
                <a:gd name="T55" fmla="*/ 147 h 769"/>
                <a:gd name="T56" fmla="*/ 3578 w 4864"/>
                <a:gd name="T57" fmla="*/ 121 h 769"/>
                <a:gd name="T58" fmla="*/ 3159 w 4864"/>
                <a:gd name="T59" fmla="*/ 165 h 769"/>
                <a:gd name="T60" fmla="*/ 2260 w 4864"/>
                <a:gd name="T61" fmla="*/ 187 h 769"/>
                <a:gd name="T62" fmla="*/ 1880 w 4864"/>
                <a:gd name="T63" fmla="*/ 175 h 769"/>
                <a:gd name="T64" fmla="*/ 1460 w 4864"/>
                <a:gd name="T65" fmla="*/ 175 h 769"/>
                <a:gd name="T66" fmla="*/ 967 w 4864"/>
                <a:gd name="T67" fmla="*/ 130 h 769"/>
                <a:gd name="T68" fmla="*/ 746 w 4864"/>
                <a:gd name="T69" fmla="*/ 59 h 769"/>
                <a:gd name="T70" fmla="*/ 472 w 4864"/>
                <a:gd name="T71" fmla="*/ 6 h 769"/>
                <a:gd name="T72" fmla="*/ 306 w 4864"/>
                <a:gd name="T73" fmla="*/ 4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864" h="769">
                  <a:moveTo>
                    <a:pt x="306" y="4"/>
                  </a:moveTo>
                  <a:cubicBezTo>
                    <a:pt x="265" y="21"/>
                    <a:pt x="307" y="25"/>
                    <a:pt x="266" y="42"/>
                  </a:cubicBezTo>
                  <a:cubicBezTo>
                    <a:pt x="228" y="27"/>
                    <a:pt x="225" y="21"/>
                    <a:pt x="167" y="42"/>
                  </a:cubicBezTo>
                  <a:cubicBezTo>
                    <a:pt x="141" y="52"/>
                    <a:pt x="142" y="90"/>
                    <a:pt x="107" y="103"/>
                  </a:cubicBezTo>
                  <a:cubicBezTo>
                    <a:pt x="84" y="130"/>
                    <a:pt x="69" y="156"/>
                    <a:pt x="46" y="182"/>
                  </a:cubicBezTo>
                  <a:cubicBezTo>
                    <a:pt x="53" y="188"/>
                    <a:pt x="61" y="196"/>
                    <a:pt x="69" y="200"/>
                  </a:cubicBezTo>
                  <a:cubicBezTo>
                    <a:pt x="76" y="204"/>
                    <a:pt x="94" y="200"/>
                    <a:pt x="91" y="209"/>
                  </a:cubicBezTo>
                  <a:cubicBezTo>
                    <a:pt x="89" y="218"/>
                    <a:pt x="47" y="232"/>
                    <a:pt x="38" y="235"/>
                  </a:cubicBezTo>
                  <a:cubicBezTo>
                    <a:pt x="20" y="298"/>
                    <a:pt x="37" y="278"/>
                    <a:pt x="0" y="306"/>
                  </a:cubicBezTo>
                  <a:cubicBezTo>
                    <a:pt x="5" y="314"/>
                    <a:pt x="11" y="322"/>
                    <a:pt x="15" y="332"/>
                  </a:cubicBezTo>
                  <a:cubicBezTo>
                    <a:pt x="27" y="345"/>
                    <a:pt x="65" y="366"/>
                    <a:pt x="69" y="385"/>
                  </a:cubicBezTo>
                  <a:cubicBezTo>
                    <a:pt x="71" y="398"/>
                    <a:pt x="28" y="428"/>
                    <a:pt x="38" y="447"/>
                  </a:cubicBezTo>
                  <a:cubicBezTo>
                    <a:pt x="28" y="480"/>
                    <a:pt x="110" y="494"/>
                    <a:pt x="129" y="499"/>
                  </a:cubicBezTo>
                  <a:cubicBezTo>
                    <a:pt x="157" y="521"/>
                    <a:pt x="162" y="579"/>
                    <a:pt x="198" y="587"/>
                  </a:cubicBezTo>
                  <a:cubicBezTo>
                    <a:pt x="275" y="607"/>
                    <a:pt x="321" y="631"/>
                    <a:pt x="400" y="635"/>
                  </a:cubicBezTo>
                  <a:cubicBezTo>
                    <a:pt x="471" y="643"/>
                    <a:pt x="513" y="654"/>
                    <a:pt x="568" y="655"/>
                  </a:cubicBezTo>
                  <a:cubicBezTo>
                    <a:pt x="628" y="661"/>
                    <a:pt x="700" y="664"/>
                    <a:pt x="760" y="671"/>
                  </a:cubicBezTo>
                  <a:cubicBezTo>
                    <a:pt x="817" y="693"/>
                    <a:pt x="869" y="677"/>
                    <a:pt x="928" y="699"/>
                  </a:cubicBezTo>
                  <a:cubicBezTo>
                    <a:pt x="1070" y="753"/>
                    <a:pt x="1355" y="693"/>
                    <a:pt x="1355" y="693"/>
                  </a:cubicBezTo>
                  <a:cubicBezTo>
                    <a:pt x="1539" y="731"/>
                    <a:pt x="1520" y="737"/>
                    <a:pt x="1751" y="746"/>
                  </a:cubicBezTo>
                  <a:cubicBezTo>
                    <a:pt x="1912" y="769"/>
                    <a:pt x="1924" y="727"/>
                    <a:pt x="2228" y="743"/>
                  </a:cubicBezTo>
                  <a:cubicBezTo>
                    <a:pt x="2298" y="752"/>
                    <a:pt x="2337" y="736"/>
                    <a:pt x="2388" y="739"/>
                  </a:cubicBezTo>
                  <a:cubicBezTo>
                    <a:pt x="2439" y="742"/>
                    <a:pt x="2496" y="758"/>
                    <a:pt x="2535" y="762"/>
                  </a:cubicBezTo>
                  <a:cubicBezTo>
                    <a:pt x="2574" y="766"/>
                    <a:pt x="2586" y="753"/>
                    <a:pt x="2624" y="761"/>
                  </a:cubicBezTo>
                  <a:cubicBezTo>
                    <a:pt x="2654" y="767"/>
                    <a:pt x="2674" y="747"/>
                    <a:pt x="2710" y="746"/>
                  </a:cubicBezTo>
                  <a:cubicBezTo>
                    <a:pt x="2816" y="740"/>
                    <a:pt x="2923" y="740"/>
                    <a:pt x="3030" y="737"/>
                  </a:cubicBezTo>
                  <a:cubicBezTo>
                    <a:pt x="3165" y="698"/>
                    <a:pt x="3192" y="700"/>
                    <a:pt x="3372" y="693"/>
                  </a:cubicBezTo>
                  <a:cubicBezTo>
                    <a:pt x="3491" y="677"/>
                    <a:pt x="3585" y="649"/>
                    <a:pt x="3707" y="640"/>
                  </a:cubicBezTo>
                  <a:cubicBezTo>
                    <a:pt x="3778" y="612"/>
                    <a:pt x="3647" y="661"/>
                    <a:pt x="3814" y="623"/>
                  </a:cubicBezTo>
                  <a:cubicBezTo>
                    <a:pt x="3939" y="593"/>
                    <a:pt x="3882" y="589"/>
                    <a:pt x="4057" y="579"/>
                  </a:cubicBezTo>
                  <a:cubicBezTo>
                    <a:pt x="4154" y="551"/>
                    <a:pt x="4197" y="549"/>
                    <a:pt x="4316" y="543"/>
                  </a:cubicBezTo>
                  <a:cubicBezTo>
                    <a:pt x="4293" y="535"/>
                    <a:pt x="4233" y="529"/>
                    <a:pt x="4225" y="526"/>
                  </a:cubicBezTo>
                  <a:cubicBezTo>
                    <a:pt x="4217" y="523"/>
                    <a:pt x="4240" y="518"/>
                    <a:pt x="4247" y="517"/>
                  </a:cubicBezTo>
                  <a:cubicBezTo>
                    <a:pt x="4275" y="513"/>
                    <a:pt x="4303" y="511"/>
                    <a:pt x="4331" y="508"/>
                  </a:cubicBezTo>
                  <a:cubicBezTo>
                    <a:pt x="4303" y="505"/>
                    <a:pt x="4275" y="504"/>
                    <a:pt x="4247" y="499"/>
                  </a:cubicBezTo>
                  <a:cubicBezTo>
                    <a:pt x="4240" y="498"/>
                    <a:pt x="4221" y="499"/>
                    <a:pt x="4225" y="491"/>
                  </a:cubicBezTo>
                  <a:cubicBezTo>
                    <a:pt x="4230" y="480"/>
                    <a:pt x="4245" y="485"/>
                    <a:pt x="4255" y="482"/>
                  </a:cubicBezTo>
                  <a:cubicBezTo>
                    <a:pt x="4318" y="494"/>
                    <a:pt x="4297" y="507"/>
                    <a:pt x="4346" y="526"/>
                  </a:cubicBezTo>
                  <a:cubicBezTo>
                    <a:pt x="4398" y="511"/>
                    <a:pt x="4453" y="470"/>
                    <a:pt x="4506" y="464"/>
                  </a:cubicBezTo>
                  <a:cubicBezTo>
                    <a:pt x="4552" y="460"/>
                    <a:pt x="4598" y="458"/>
                    <a:pt x="4643" y="455"/>
                  </a:cubicBezTo>
                  <a:cubicBezTo>
                    <a:pt x="4690" y="420"/>
                    <a:pt x="4742" y="423"/>
                    <a:pt x="4795" y="411"/>
                  </a:cubicBezTo>
                  <a:cubicBezTo>
                    <a:pt x="4834" y="382"/>
                    <a:pt x="4813" y="403"/>
                    <a:pt x="4849" y="341"/>
                  </a:cubicBezTo>
                  <a:cubicBezTo>
                    <a:pt x="4854" y="332"/>
                    <a:pt x="4864" y="314"/>
                    <a:pt x="4864" y="314"/>
                  </a:cubicBezTo>
                  <a:cubicBezTo>
                    <a:pt x="4803" y="279"/>
                    <a:pt x="4742" y="285"/>
                    <a:pt x="4674" y="279"/>
                  </a:cubicBezTo>
                  <a:cubicBezTo>
                    <a:pt x="4490" y="287"/>
                    <a:pt x="4499" y="279"/>
                    <a:pt x="4384" y="306"/>
                  </a:cubicBezTo>
                  <a:cubicBezTo>
                    <a:pt x="4293" y="303"/>
                    <a:pt x="4202" y="303"/>
                    <a:pt x="4110" y="297"/>
                  </a:cubicBezTo>
                  <a:cubicBezTo>
                    <a:pt x="4103" y="297"/>
                    <a:pt x="4126" y="288"/>
                    <a:pt x="4133" y="288"/>
                  </a:cubicBezTo>
                  <a:cubicBezTo>
                    <a:pt x="4187" y="288"/>
                    <a:pt x="4240" y="294"/>
                    <a:pt x="4293" y="297"/>
                  </a:cubicBezTo>
                  <a:cubicBezTo>
                    <a:pt x="4391" y="282"/>
                    <a:pt x="4444" y="268"/>
                    <a:pt x="4552" y="262"/>
                  </a:cubicBezTo>
                  <a:cubicBezTo>
                    <a:pt x="4601" y="247"/>
                    <a:pt x="4610" y="232"/>
                    <a:pt x="4651" y="200"/>
                  </a:cubicBezTo>
                  <a:cubicBezTo>
                    <a:pt x="4609" y="188"/>
                    <a:pt x="4562" y="193"/>
                    <a:pt x="4521" y="174"/>
                  </a:cubicBezTo>
                  <a:cubicBezTo>
                    <a:pt x="4514" y="171"/>
                    <a:pt x="4516" y="156"/>
                    <a:pt x="4514" y="147"/>
                  </a:cubicBezTo>
                  <a:cubicBezTo>
                    <a:pt x="4141" y="166"/>
                    <a:pt x="4291" y="156"/>
                    <a:pt x="4065" y="174"/>
                  </a:cubicBezTo>
                  <a:cubicBezTo>
                    <a:pt x="4015" y="182"/>
                    <a:pt x="3972" y="194"/>
                    <a:pt x="3920" y="174"/>
                  </a:cubicBezTo>
                  <a:cubicBezTo>
                    <a:pt x="3911" y="171"/>
                    <a:pt x="3935" y="160"/>
                    <a:pt x="3943" y="156"/>
                  </a:cubicBezTo>
                  <a:cubicBezTo>
                    <a:pt x="3951" y="152"/>
                    <a:pt x="3958" y="150"/>
                    <a:pt x="3966" y="147"/>
                  </a:cubicBezTo>
                  <a:cubicBezTo>
                    <a:pt x="3918" y="110"/>
                    <a:pt x="3968" y="135"/>
                    <a:pt x="3935" y="77"/>
                  </a:cubicBezTo>
                  <a:cubicBezTo>
                    <a:pt x="3812" y="86"/>
                    <a:pt x="3702" y="113"/>
                    <a:pt x="3578" y="121"/>
                  </a:cubicBezTo>
                  <a:cubicBezTo>
                    <a:pt x="3524" y="128"/>
                    <a:pt x="3477" y="135"/>
                    <a:pt x="3425" y="156"/>
                  </a:cubicBezTo>
                  <a:cubicBezTo>
                    <a:pt x="3342" y="188"/>
                    <a:pt x="3248" y="162"/>
                    <a:pt x="3159" y="165"/>
                  </a:cubicBezTo>
                  <a:cubicBezTo>
                    <a:pt x="2928" y="254"/>
                    <a:pt x="2813" y="169"/>
                    <a:pt x="2544" y="191"/>
                  </a:cubicBezTo>
                  <a:cubicBezTo>
                    <a:pt x="2445" y="200"/>
                    <a:pt x="2305" y="198"/>
                    <a:pt x="2260" y="187"/>
                  </a:cubicBezTo>
                  <a:cubicBezTo>
                    <a:pt x="2172" y="153"/>
                    <a:pt x="2149" y="194"/>
                    <a:pt x="2056" y="195"/>
                  </a:cubicBezTo>
                  <a:cubicBezTo>
                    <a:pt x="1964" y="187"/>
                    <a:pt x="1913" y="188"/>
                    <a:pt x="1880" y="175"/>
                  </a:cubicBezTo>
                  <a:cubicBezTo>
                    <a:pt x="1790" y="181"/>
                    <a:pt x="1677" y="212"/>
                    <a:pt x="1591" y="191"/>
                  </a:cubicBezTo>
                  <a:cubicBezTo>
                    <a:pt x="1548" y="181"/>
                    <a:pt x="1503" y="186"/>
                    <a:pt x="1460" y="175"/>
                  </a:cubicBezTo>
                  <a:cubicBezTo>
                    <a:pt x="1435" y="185"/>
                    <a:pt x="1426" y="155"/>
                    <a:pt x="1401" y="165"/>
                  </a:cubicBezTo>
                  <a:cubicBezTo>
                    <a:pt x="1252" y="156"/>
                    <a:pt x="1118" y="135"/>
                    <a:pt x="967" y="130"/>
                  </a:cubicBezTo>
                  <a:cubicBezTo>
                    <a:pt x="926" y="125"/>
                    <a:pt x="836" y="116"/>
                    <a:pt x="799" y="103"/>
                  </a:cubicBezTo>
                  <a:cubicBezTo>
                    <a:pt x="798" y="103"/>
                    <a:pt x="754" y="62"/>
                    <a:pt x="746" y="59"/>
                  </a:cubicBezTo>
                  <a:cubicBezTo>
                    <a:pt x="686" y="39"/>
                    <a:pt x="609" y="39"/>
                    <a:pt x="548" y="33"/>
                  </a:cubicBezTo>
                  <a:cubicBezTo>
                    <a:pt x="523" y="22"/>
                    <a:pt x="497" y="17"/>
                    <a:pt x="472" y="6"/>
                  </a:cubicBezTo>
                  <a:cubicBezTo>
                    <a:pt x="441" y="9"/>
                    <a:pt x="411" y="11"/>
                    <a:pt x="381" y="15"/>
                  </a:cubicBezTo>
                  <a:cubicBezTo>
                    <a:pt x="353" y="15"/>
                    <a:pt x="325" y="0"/>
                    <a:pt x="306" y="4"/>
                  </a:cubicBezTo>
                  <a:close/>
                </a:path>
              </a:pathLst>
            </a:custGeom>
            <a:gradFill rotWithShape="0">
              <a:gsLst>
                <a:gs pos="0">
                  <a:srgbClr val="7BC5C3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0" name="Rectangle 15"/>
            <p:cNvSpPr>
              <a:spLocks noChangeArrowheads="1"/>
            </p:cNvSpPr>
            <p:nvPr/>
          </p:nvSpPr>
          <p:spPr bwMode="auto">
            <a:xfrm>
              <a:off x="1773" y="2964"/>
              <a:ext cx="179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dirty="0">
                  <a:solidFill>
                    <a:srgbClr val="000000"/>
                  </a:solidFill>
                  <a:latin typeface="Times New Roman" pitchFamily="18" charset="0"/>
                </a:rPr>
                <a:t>Click to add Title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216131" y="723491"/>
            <a:ext cx="64673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Список продуктов для салата «Греческий»: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07905"/>
            <a:ext cx="5864860" cy="701101"/>
          </a:xfrm>
          <a:prstGeom prst="rect">
            <a:avLst/>
          </a:prstGeom>
        </p:spPr>
      </p:pic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1114427" y="1283216"/>
            <a:ext cx="1930400" cy="523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</a:rPr>
              <a:t>Помидоры</a:t>
            </a:r>
            <a:endParaRPr lang="en-US" sz="2800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21" name="Group 25"/>
          <p:cNvGrpSpPr>
            <a:grpSpLocks/>
          </p:cNvGrpSpPr>
          <p:nvPr/>
        </p:nvGrpSpPr>
        <p:grpSpPr bwMode="auto">
          <a:xfrm>
            <a:off x="-111124" y="3010883"/>
            <a:ext cx="5867400" cy="701675"/>
            <a:chOff x="1918" y="1834"/>
            <a:chExt cx="3696" cy="442"/>
          </a:xfrm>
        </p:grpSpPr>
        <p:sp>
          <p:nvSpPr>
            <p:cNvPr id="22" name="Freeform 8"/>
            <p:cNvSpPr>
              <a:spLocks/>
            </p:cNvSpPr>
            <p:nvPr/>
          </p:nvSpPr>
          <p:spPr bwMode="gray">
            <a:xfrm>
              <a:off x="1918" y="1834"/>
              <a:ext cx="3696" cy="442"/>
            </a:xfrm>
            <a:custGeom>
              <a:avLst/>
              <a:gdLst>
                <a:gd name="T0" fmla="*/ 266 w 4864"/>
                <a:gd name="T1" fmla="*/ 42 h 769"/>
                <a:gd name="T2" fmla="*/ 107 w 4864"/>
                <a:gd name="T3" fmla="*/ 103 h 769"/>
                <a:gd name="T4" fmla="*/ 69 w 4864"/>
                <a:gd name="T5" fmla="*/ 200 h 769"/>
                <a:gd name="T6" fmla="*/ 38 w 4864"/>
                <a:gd name="T7" fmla="*/ 235 h 769"/>
                <a:gd name="T8" fmla="*/ 15 w 4864"/>
                <a:gd name="T9" fmla="*/ 332 h 769"/>
                <a:gd name="T10" fmla="*/ 38 w 4864"/>
                <a:gd name="T11" fmla="*/ 447 h 769"/>
                <a:gd name="T12" fmla="*/ 198 w 4864"/>
                <a:gd name="T13" fmla="*/ 587 h 769"/>
                <a:gd name="T14" fmla="*/ 568 w 4864"/>
                <a:gd name="T15" fmla="*/ 655 h 769"/>
                <a:gd name="T16" fmla="*/ 928 w 4864"/>
                <a:gd name="T17" fmla="*/ 699 h 769"/>
                <a:gd name="T18" fmla="*/ 1751 w 4864"/>
                <a:gd name="T19" fmla="*/ 746 h 769"/>
                <a:gd name="T20" fmla="*/ 2388 w 4864"/>
                <a:gd name="T21" fmla="*/ 739 h 769"/>
                <a:gd name="T22" fmla="*/ 2624 w 4864"/>
                <a:gd name="T23" fmla="*/ 761 h 769"/>
                <a:gd name="T24" fmla="*/ 3030 w 4864"/>
                <a:gd name="T25" fmla="*/ 737 h 769"/>
                <a:gd name="T26" fmla="*/ 3707 w 4864"/>
                <a:gd name="T27" fmla="*/ 640 h 769"/>
                <a:gd name="T28" fmla="*/ 4057 w 4864"/>
                <a:gd name="T29" fmla="*/ 579 h 769"/>
                <a:gd name="T30" fmla="*/ 4225 w 4864"/>
                <a:gd name="T31" fmla="*/ 526 h 769"/>
                <a:gd name="T32" fmla="*/ 4331 w 4864"/>
                <a:gd name="T33" fmla="*/ 508 h 769"/>
                <a:gd name="T34" fmla="*/ 4225 w 4864"/>
                <a:gd name="T35" fmla="*/ 491 h 769"/>
                <a:gd name="T36" fmla="*/ 4346 w 4864"/>
                <a:gd name="T37" fmla="*/ 526 h 769"/>
                <a:gd name="T38" fmla="*/ 4643 w 4864"/>
                <a:gd name="T39" fmla="*/ 455 h 769"/>
                <a:gd name="T40" fmla="*/ 4849 w 4864"/>
                <a:gd name="T41" fmla="*/ 341 h 769"/>
                <a:gd name="T42" fmla="*/ 4674 w 4864"/>
                <a:gd name="T43" fmla="*/ 279 h 769"/>
                <a:gd name="T44" fmla="*/ 4110 w 4864"/>
                <a:gd name="T45" fmla="*/ 297 h 769"/>
                <a:gd name="T46" fmla="*/ 4293 w 4864"/>
                <a:gd name="T47" fmla="*/ 297 h 769"/>
                <a:gd name="T48" fmla="*/ 4651 w 4864"/>
                <a:gd name="T49" fmla="*/ 200 h 769"/>
                <a:gd name="T50" fmla="*/ 4514 w 4864"/>
                <a:gd name="T51" fmla="*/ 147 h 769"/>
                <a:gd name="T52" fmla="*/ 3920 w 4864"/>
                <a:gd name="T53" fmla="*/ 174 h 769"/>
                <a:gd name="T54" fmla="*/ 3966 w 4864"/>
                <a:gd name="T55" fmla="*/ 147 h 769"/>
                <a:gd name="T56" fmla="*/ 3578 w 4864"/>
                <a:gd name="T57" fmla="*/ 121 h 769"/>
                <a:gd name="T58" fmla="*/ 3159 w 4864"/>
                <a:gd name="T59" fmla="*/ 165 h 769"/>
                <a:gd name="T60" fmla="*/ 2260 w 4864"/>
                <a:gd name="T61" fmla="*/ 187 h 769"/>
                <a:gd name="T62" fmla="*/ 1880 w 4864"/>
                <a:gd name="T63" fmla="*/ 175 h 769"/>
                <a:gd name="T64" fmla="*/ 1460 w 4864"/>
                <a:gd name="T65" fmla="*/ 175 h 769"/>
                <a:gd name="T66" fmla="*/ 967 w 4864"/>
                <a:gd name="T67" fmla="*/ 130 h 769"/>
                <a:gd name="T68" fmla="*/ 746 w 4864"/>
                <a:gd name="T69" fmla="*/ 59 h 769"/>
                <a:gd name="T70" fmla="*/ 472 w 4864"/>
                <a:gd name="T71" fmla="*/ 6 h 769"/>
                <a:gd name="T72" fmla="*/ 306 w 4864"/>
                <a:gd name="T73" fmla="*/ 4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864" h="769">
                  <a:moveTo>
                    <a:pt x="306" y="4"/>
                  </a:moveTo>
                  <a:cubicBezTo>
                    <a:pt x="265" y="21"/>
                    <a:pt x="307" y="25"/>
                    <a:pt x="266" y="42"/>
                  </a:cubicBezTo>
                  <a:cubicBezTo>
                    <a:pt x="228" y="27"/>
                    <a:pt x="225" y="21"/>
                    <a:pt x="167" y="42"/>
                  </a:cubicBezTo>
                  <a:cubicBezTo>
                    <a:pt x="141" y="52"/>
                    <a:pt x="142" y="90"/>
                    <a:pt x="107" y="103"/>
                  </a:cubicBezTo>
                  <a:cubicBezTo>
                    <a:pt x="84" y="130"/>
                    <a:pt x="69" y="156"/>
                    <a:pt x="46" y="182"/>
                  </a:cubicBezTo>
                  <a:cubicBezTo>
                    <a:pt x="53" y="188"/>
                    <a:pt x="61" y="196"/>
                    <a:pt x="69" y="200"/>
                  </a:cubicBezTo>
                  <a:cubicBezTo>
                    <a:pt x="76" y="204"/>
                    <a:pt x="94" y="200"/>
                    <a:pt x="91" y="209"/>
                  </a:cubicBezTo>
                  <a:cubicBezTo>
                    <a:pt x="89" y="218"/>
                    <a:pt x="47" y="232"/>
                    <a:pt x="38" y="235"/>
                  </a:cubicBezTo>
                  <a:cubicBezTo>
                    <a:pt x="20" y="298"/>
                    <a:pt x="37" y="278"/>
                    <a:pt x="0" y="306"/>
                  </a:cubicBezTo>
                  <a:cubicBezTo>
                    <a:pt x="5" y="314"/>
                    <a:pt x="11" y="322"/>
                    <a:pt x="15" y="332"/>
                  </a:cubicBezTo>
                  <a:cubicBezTo>
                    <a:pt x="27" y="345"/>
                    <a:pt x="65" y="366"/>
                    <a:pt x="69" y="385"/>
                  </a:cubicBezTo>
                  <a:cubicBezTo>
                    <a:pt x="71" y="398"/>
                    <a:pt x="28" y="428"/>
                    <a:pt x="38" y="447"/>
                  </a:cubicBezTo>
                  <a:cubicBezTo>
                    <a:pt x="28" y="480"/>
                    <a:pt x="110" y="494"/>
                    <a:pt x="129" y="499"/>
                  </a:cubicBezTo>
                  <a:cubicBezTo>
                    <a:pt x="157" y="521"/>
                    <a:pt x="162" y="579"/>
                    <a:pt x="198" y="587"/>
                  </a:cubicBezTo>
                  <a:cubicBezTo>
                    <a:pt x="275" y="607"/>
                    <a:pt x="321" y="631"/>
                    <a:pt x="400" y="635"/>
                  </a:cubicBezTo>
                  <a:cubicBezTo>
                    <a:pt x="471" y="643"/>
                    <a:pt x="513" y="654"/>
                    <a:pt x="568" y="655"/>
                  </a:cubicBezTo>
                  <a:cubicBezTo>
                    <a:pt x="628" y="661"/>
                    <a:pt x="700" y="664"/>
                    <a:pt x="760" y="671"/>
                  </a:cubicBezTo>
                  <a:cubicBezTo>
                    <a:pt x="817" y="693"/>
                    <a:pt x="869" y="677"/>
                    <a:pt x="928" y="699"/>
                  </a:cubicBezTo>
                  <a:cubicBezTo>
                    <a:pt x="1070" y="753"/>
                    <a:pt x="1355" y="693"/>
                    <a:pt x="1355" y="693"/>
                  </a:cubicBezTo>
                  <a:cubicBezTo>
                    <a:pt x="1539" y="731"/>
                    <a:pt x="1520" y="737"/>
                    <a:pt x="1751" y="746"/>
                  </a:cubicBezTo>
                  <a:cubicBezTo>
                    <a:pt x="1912" y="769"/>
                    <a:pt x="1924" y="727"/>
                    <a:pt x="2228" y="743"/>
                  </a:cubicBezTo>
                  <a:cubicBezTo>
                    <a:pt x="2298" y="752"/>
                    <a:pt x="2337" y="736"/>
                    <a:pt x="2388" y="739"/>
                  </a:cubicBezTo>
                  <a:cubicBezTo>
                    <a:pt x="2439" y="742"/>
                    <a:pt x="2496" y="758"/>
                    <a:pt x="2535" y="762"/>
                  </a:cubicBezTo>
                  <a:cubicBezTo>
                    <a:pt x="2574" y="766"/>
                    <a:pt x="2586" y="753"/>
                    <a:pt x="2624" y="761"/>
                  </a:cubicBezTo>
                  <a:cubicBezTo>
                    <a:pt x="2654" y="767"/>
                    <a:pt x="2674" y="747"/>
                    <a:pt x="2710" y="746"/>
                  </a:cubicBezTo>
                  <a:cubicBezTo>
                    <a:pt x="2816" y="740"/>
                    <a:pt x="2923" y="740"/>
                    <a:pt x="3030" y="737"/>
                  </a:cubicBezTo>
                  <a:cubicBezTo>
                    <a:pt x="3165" y="698"/>
                    <a:pt x="3192" y="700"/>
                    <a:pt x="3372" y="693"/>
                  </a:cubicBezTo>
                  <a:cubicBezTo>
                    <a:pt x="3491" y="677"/>
                    <a:pt x="3585" y="649"/>
                    <a:pt x="3707" y="640"/>
                  </a:cubicBezTo>
                  <a:cubicBezTo>
                    <a:pt x="3778" y="612"/>
                    <a:pt x="3647" y="661"/>
                    <a:pt x="3814" y="623"/>
                  </a:cubicBezTo>
                  <a:cubicBezTo>
                    <a:pt x="3939" y="593"/>
                    <a:pt x="3882" y="589"/>
                    <a:pt x="4057" y="579"/>
                  </a:cubicBezTo>
                  <a:cubicBezTo>
                    <a:pt x="4154" y="551"/>
                    <a:pt x="4197" y="549"/>
                    <a:pt x="4316" y="543"/>
                  </a:cubicBezTo>
                  <a:cubicBezTo>
                    <a:pt x="4293" y="535"/>
                    <a:pt x="4233" y="529"/>
                    <a:pt x="4225" y="526"/>
                  </a:cubicBezTo>
                  <a:cubicBezTo>
                    <a:pt x="4217" y="523"/>
                    <a:pt x="4240" y="518"/>
                    <a:pt x="4247" y="517"/>
                  </a:cubicBezTo>
                  <a:cubicBezTo>
                    <a:pt x="4275" y="513"/>
                    <a:pt x="4303" y="511"/>
                    <a:pt x="4331" y="508"/>
                  </a:cubicBezTo>
                  <a:cubicBezTo>
                    <a:pt x="4303" y="505"/>
                    <a:pt x="4275" y="504"/>
                    <a:pt x="4247" y="499"/>
                  </a:cubicBezTo>
                  <a:cubicBezTo>
                    <a:pt x="4240" y="498"/>
                    <a:pt x="4221" y="499"/>
                    <a:pt x="4225" y="491"/>
                  </a:cubicBezTo>
                  <a:cubicBezTo>
                    <a:pt x="4230" y="480"/>
                    <a:pt x="4245" y="485"/>
                    <a:pt x="4255" y="482"/>
                  </a:cubicBezTo>
                  <a:cubicBezTo>
                    <a:pt x="4318" y="494"/>
                    <a:pt x="4297" y="507"/>
                    <a:pt x="4346" y="526"/>
                  </a:cubicBezTo>
                  <a:cubicBezTo>
                    <a:pt x="4398" y="511"/>
                    <a:pt x="4453" y="470"/>
                    <a:pt x="4506" y="464"/>
                  </a:cubicBezTo>
                  <a:cubicBezTo>
                    <a:pt x="4552" y="460"/>
                    <a:pt x="4598" y="458"/>
                    <a:pt x="4643" y="455"/>
                  </a:cubicBezTo>
                  <a:cubicBezTo>
                    <a:pt x="4690" y="420"/>
                    <a:pt x="4742" y="423"/>
                    <a:pt x="4795" y="411"/>
                  </a:cubicBezTo>
                  <a:cubicBezTo>
                    <a:pt x="4834" y="382"/>
                    <a:pt x="4813" y="403"/>
                    <a:pt x="4849" y="341"/>
                  </a:cubicBezTo>
                  <a:cubicBezTo>
                    <a:pt x="4854" y="332"/>
                    <a:pt x="4864" y="314"/>
                    <a:pt x="4864" y="314"/>
                  </a:cubicBezTo>
                  <a:cubicBezTo>
                    <a:pt x="4803" y="279"/>
                    <a:pt x="4742" y="285"/>
                    <a:pt x="4674" y="279"/>
                  </a:cubicBezTo>
                  <a:cubicBezTo>
                    <a:pt x="4490" y="287"/>
                    <a:pt x="4499" y="279"/>
                    <a:pt x="4384" y="306"/>
                  </a:cubicBezTo>
                  <a:cubicBezTo>
                    <a:pt x="4293" y="303"/>
                    <a:pt x="4202" y="303"/>
                    <a:pt x="4110" y="297"/>
                  </a:cubicBezTo>
                  <a:cubicBezTo>
                    <a:pt x="4103" y="297"/>
                    <a:pt x="4126" y="288"/>
                    <a:pt x="4133" y="288"/>
                  </a:cubicBezTo>
                  <a:cubicBezTo>
                    <a:pt x="4187" y="288"/>
                    <a:pt x="4240" y="294"/>
                    <a:pt x="4293" y="297"/>
                  </a:cubicBezTo>
                  <a:cubicBezTo>
                    <a:pt x="4391" y="282"/>
                    <a:pt x="4444" y="268"/>
                    <a:pt x="4552" y="262"/>
                  </a:cubicBezTo>
                  <a:cubicBezTo>
                    <a:pt x="4601" y="247"/>
                    <a:pt x="4610" y="232"/>
                    <a:pt x="4651" y="200"/>
                  </a:cubicBezTo>
                  <a:cubicBezTo>
                    <a:pt x="4609" y="188"/>
                    <a:pt x="4562" y="193"/>
                    <a:pt x="4521" y="174"/>
                  </a:cubicBezTo>
                  <a:cubicBezTo>
                    <a:pt x="4514" y="171"/>
                    <a:pt x="4516" y="156"/>
                    <a:pt x="4514" y="147"/>
                  </a:cubicBezTo>
                  <a:cubicBezTo>
                    <a:pt x="4141" y="166"/>
                    <a:pt x="4291" y="156"/>
                    <a:pt x="4065" y="174"/>
                  </a:cubicBezTo>
                  <a:cubicBezTo>
                    <a:pt x="4015" y="182"/>
                    <a:pt x="3972" y="194"/>
                    <a:pt x="3920" y="174"/>
                  </a:cubicBezTo>
                  <a:cubicBezTo>
                    <a:pt x="3911" y="171"/>
                    <a:pt x="3935" y="160"/>
                    <a:pt x="3943" y="156"/>
                  </a:cubicBezTo>
                  <a:cubicBezTo>
                    <a:pt x="3951" y="152"/>
                    <a:pt x="3958" y="150"/>
                    <a:pt x="3966" y="147"/>
                  </a:cubicBezTo>
                  <a:cubicBezTo>
                    <a:pt x="3918" y="110"/>
                    <a:pt x="3968" y="135"/>
                    <a:pt x="3935" y="77"/>
                  </a:cubicBezTo>
                  <a:cubicBezTo>
                    <a:pt x="3812" y="86"/>
                    <a:pt x="3702" y="113"/>
                    <a:pt x="3578" y="121"/>
                  </a:cubicBezTo>
                  <a:cubicBezTo>
                    <a:pt x="3524" y="128"/>
                    <a:pt x="3477" y="135"/>
                    <a:pt x="3425" y="156"/>
                  </a:cubicBezTo>
                  <a:cubicBezTo>
                    <a:pt x="3342" y="188"/>
                    <a:pt x="3248" y="162"/>
                    <a:pt x="3159" y="165"/>
                  </a:cubicBezTo>
                  <a:cubicBezTo>
                    <a:pt x="2928" y="254"/>
                    <a:pt x="2813" y="169"/>
                    <a:pt x="2544" y="191"/>
                  </a:cubicBezTo>
                  <a:cubicBezTo>
                    <a:pt x="2445" y="200"/>
                    <a:pt x="2305" y="198"/>
                    <a:pt x="2260" y="187"/>
                  </a:cubicBezTo>
                  <a:cubicBezTo>
                    <a:pt x="2172" y="153"/>
                    <a:pt x="2149" y="194"/>
                    <a:pt x="2056" y="195"/>
                  </a:cubicBezTo>
                  <a:cubicBezTo>
                    <a:pt x="1964" y="187"/>
                    <a:pt x="1913" y="188"/>
                    <a:pt x="1880" y="175"/>
                  </a:cubicBezTo>
                  <a:cubicBezTo>
                    <a:pt x="1790" y="181"/>
                    <a:pt x="1677" y="212"/>
                    <a:pt x="1591" y="191"/>
                  </a:cubicBezTo>
                  <a:cubicBezTo>
                    <a:pt x="1548" y="181"/>
                    <a:pt x="1503" y="186"/>
                    <a:pt x="1460" y="175"/>
                  </a:cubicBezTo>
                  <a:cubicBezTo>
                    <a:pt x="1435" y="185"/>
                    <a:pt x="1426" y="155"/>
                    <a:pt x="1401" y="165"/>
                  </a:cubicBezTo>
                  <a:cubicBezTo>
                    <a:pt x="1252" y="156"/>
                    <a:pt x="1118" y="135"/>
                    <a:pt x="967" y="130"/>
                  </a:cubicBezTo>
                  <a:cubicBezTo>
                    <a:pt x="926" y="125"/>
                    <a:pt x="836" y="116"/>
                    <a:pt x="799" y="103"/>
                  </a:cubicBezTo>
                  <a:cubicBezTo>
                    <a:pt x="798" y="103"/>
                    <a:pt x="754" y="62"/>
                    <a:pt x="746" y="59"/>
                  </a:cubicBezTo>
                  <a:cubicBezTo>
                    <a:pt x="686" y="39"/>
                    <a:pt x="609" y="39"/>
                    <a:pt x="548" y="33"/>
                  </a:cubicBezTo>
                  <a:cubicBezTo>
                    <a:pt x="523" y="22"/>
                    <a:pt x="497" y="17"/>
                    <a:pt x="472" y="6"/>
                  </a:cubicBezTo>
                  <a:cubicBezTo>
                    <a:pt x="441" y="9"/>
                    <a:pt x="411" y="11"/>
                    <a:pt x="381" y="15"/>
                  </a:cubicBezTo>
                  <a:cubicBezTo>
                    <a:pt x="353" y="15"/>
                    <a:pt x="325" y="0"/>
                    <a:pt x="306" y="4"/>
                  </a:cubicBezTo>
                  <a:close/>
                </a:path>
              </a:pathLst>
            </a:custGeom>
            <a:gradFill rotWithShape="0">
              <a:gsLst>
                <a:gs pos="0">
                  <a:srgbClr val="78B081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Rectangle 9"/>
            <p:cNvSpPr>
              <a:spLocks noChangeArrowheads="1"/>
            </p:cNvSpPr>
            <p:nvPr/>
          </p:nvSpPr>
          <p:spPr bwMode="auto">
            <a:xfrm>
              <a:off x="2574" y="1935"/>
              <a:ext cx="179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dirty="0">
                  <a:solidFill>
                    <a:srgbClr val="000000"/>
                  </a:solidFill>
                  <a:latin typeface="Times New Roman" pitchFamily="18" charset="0"/>
                </a:rPr>
                <a:t>Click to add Title</a:t>
              </a:r>
            </a:p>
          </p:txBody>
        </p:sp>
      </p:grpSp>
      <p:sp>
        <p:nvSpPr>
          <p:cNvPr id="24" name="Freeform 14"/>
          <p:cNvSpPr>
            <a:spLocks/>
          </p:cNvSpPr>
          <p:nvPr/>
        </p:nvSpPr>
        <p:spPr bwMode="gray">
          <a:xfrm>
            <a:off x="516082" y="5954242"/>
            <a:ext cx="5867400" cy="701675"/>
          </a:xfrm>
          <a:custGeom>
            <a:avLst/>
            <a:gdLst>
              <a:gd name="T0" fmla="*/ 266 w 4864"/>
              <a:gd name="T1" fmla="*/ 42 h 769"/>
              <a:gd name="T2" fmla="*/ 107 w 4864"/>
              <a:gd name="T3" fmla="*/ 103 h 769"/>
              <a:gd name="T4" fmla="*/ 69 w 4864"/>
              <a:gd name="T5" fmla="*/ 200 h 769"/>
              <a:gd name="T6" fmla="*/ 38 w 4864"/>
              <a:gd name="T7" fmla="*/ 235 h 769"/>
              <a:gd name="T8" fmla="*/ 15 w 4864"/>
              <a:gd name="T9" fmla="*/ 332 h 769"/>
              <a:gd name="T10" fmla="*/ 38 w 4864"/>
              <a:gd name="T11" fmla="*/ 447 h 769"/>
              <a:gd name="T12" fmla="*/ 198 w 4864"/>
              <a:gd name="T13" fmla="*/ 587 h 769"/>
              <a:gd name="T14" fmla="*/ 568 w 4864"/>
              <a:gd name="T15" fmla="*/ 655 h 769"/>
              <a:gd name="T16" fmla="*/ 928 w 4864"/>
              <a:gd name="T17" fmla="*/ 699 h 769"/>
              <a:gd name="T18" fmla="*/ 1751 w 4864"/>
              <a:gd name="T19" fmla="*/ 746 h 769"/>
              <a:gd name="T20" fmla="*/ 2388 w 4864"/>
              <a:gd name="T21" fmla="*/ 739 h 769"/>
              <a:gd name="T22" fmla="*/ 2624 w 4864"/>
              <a:gd name="T23" fmla="*/ 761 h 769"/>
              <a:gd name="T24" fmla="*/ 3030 w 4864"/>
              <a:gd name="T25" fmla="*/ 737 h 769"/>
              <a:gd name="T26" fmla="*/ 3707 w 4864"/>
              <a:gd name="T27" fmla="*/ 640 h 769"/>
              <a:gd name="T28" fmla="*/ 4057 w 4864"/>
              <a:gd name="T29" fmla="*/ 579 h 769"/>
              <a:gd name="T30" fmla="*/ 4225 w 4864"/>
              <a:gd name="T31" fmla="*/ 526 h 769"/>
              <a:gd name="T32" fmla="*/ 4331 w 4864"/>
              <a:gd name="T33" fmla="*/ 508 h 769"/>
              <a:gd name="T34" fmla="*/ 4225 w 4864"/>
              <a:gd name="T35" fmla="*/ 491 h 769"/>
              <a:gd name="T36" fmla="*/ 4346 w 4864"/>
              <a:gd name="T37" fmla="*/ 526 h 769"/>
              <a:gd name="T38" fmla="*/ 4643 w 4864"/>
              <a:gd name="T39" fmla="*/ 455 h 769"/>
              <a:gd name="T40" fmla="*/ 4849 w 4864"/>
              <a:gd name="T41" fmla="*/ 341 h 769"/>
              <a:gd name="T42" fmla="*/ 4674 w 4864"/>
              <a:gd name="T43" fmla="*/ 279 h 769"/>
              <a:gd name="T44" fmla="*/ 4110 w 4864"/>
              <a:gd name="T45" fmla="*/ 297 h 769"/>
              <a:gd name="T46" fmla="*/ 4293 w 4864"/>
              <a:gd name="T47" fmla="*/ 297 h 769"/>
              <a:gd name="T48" fmla="*/ 4651 w 4864"/>
              <a:gd name="T49" fmla="*/ 200 h 769"/>
              <a:gd name="T50" fmla="*/ 4514 w 4864"/>
              <a:gd name="T51" fmla="*/ 147 h 769"/>
              <a:gd name="T52" fmla="*/ 3920 w 4864"/>
              <a:gd name="T53" fmla="*/ 174 h 769"/>
              <a:gd name="T54" fmla="*/ 3966 w 4864"/>
              <a:gd name="T55" fmla="*/ 147 h 769"/>
              <a:gd name="T56" fmla="*/ 3578 w 4864"/>
              <a:gd name="T57" fmla="*/ 121 h 769"/>
              <a:gd name="T58" fmla="*/ 3159 w 4864"/>
              <a:gd name="T59" fmla="*/ 165 h 769"/>
              <a:gd name="T60" fmla="*/ 2260 w 4864"/>
              <a:gd name="T61" fmla="*/ 187 h 769"/>
              <a:gd name="T62" fmla="*/ 1880 w 4864"/>
              <a:gd name="T63" fmla="*/ 175 h 769"/>
              <a:gd name="T64" fmla="*/ 1460 w 4864"/>
              <a:gd name="T65" fmla="*/ 175 h 769"/>
              <a:gd name="T66" fmla="*/ 967 w 4864"/>
              <a:gd name="T67" fmla="*/ 130 h 769"/>
              <a:gd name="T68" fmla="*/ 746 w 4864"/>
              <a:gd name="T69" fmla="*/ 59 h 769"/>
              <a:gd name="T70" fmla="*/ 472 w 4864"/>
              <a:gd name="T71" fmla="*/ 6 h 769"/>
              <a:gd name="T72" fmla="*/ 306 w 4864"/>
              <a:gd name="T73" fmla="*/ 4 h 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864" h="769">
                <a:moveTo>
                  <a:pt x="306" y="4"/>
                </a:moveTo>
                <a:cubicBezTo>
                  <a:pt x="265" y="21"/>
                  <a:pt x="307" y="25"/>
                  <a:pt x="266" y="42"/>
                </a:cubicBezTo>
                <a:cubicBezTo>
                  <a:pt x="228" y="27"/>
                  <a:pt x="225" y="21"/>
                  <a:pt x="167" y="42"/>
                </a:cubicBezTo>
                <a:cubicBezTo>
                  <a:pt x="141" y="52"/>
                  <a:pt x="142" y="90"/>
                  <a:pt x="107" y="103"/>
                </a:cubicBezTo>
                <a:cubicBezTo>
                  <a:pt x="84" y="130"/>
                  <a:pt x="69" y="156"/>
                  <a:pt x="46" y="182"/>
                </a:cubicBezTo>
                <a:cubicBezTo>
                  <a:pt x="53" y="188"/>
                  <a:pt x="61" y="196"/>
                  <a:pt x="69" y="200"/>
                </a:cubicBezTo>
                <a:cubicBezTo>
                  <a:pt x="76" y="204"/>
                  <a:pt x="94" y="200"/>
                  <a:pt x="91" y="209"/>
                </a:cubicBezTo>
                <a:cubicBezTo>
                  <a:pt x="89" y="218"/>
                  <a:pt x="47" y="232"/>
                  <a:pt x="38" y="235"/>
                </a:cubicBezTo>
                <a:cubicBezTo>
                  <a:pt x="20" y="298"/>
                  <a:pt x="37" y="278"/>
                  <a:pt x="0" y="306"/>
                </a:cubicBezTo>
                <a:cubicBezTo>
                  <a:pt x="5" y="314"/>
                  <a:pt x="11" y="322"/>
                  <a:pt x="15" y="332"/>
                </a:cubicBezTo>
                <a:cubicBezTo>
                  <a:pt x="27" y="345"/>
                  <a:pt x="65" y="366"/>
                  <a:pt x="69" y="385"/>
                </a:cubicBezTo>
                <a:cubicBezTo>
                  <a:pt x="71" y="398"/>
                  <a:pt x="28" y="428"/>
                  <a:pt x="38" y="447"/>
                </a:cubicBezTo>
                <a:cubicBezTo>
                  <a:pt x="28" y="480"/>
                  <a:pt x="110" y="494"/>
                  <a:pt x="129" y="499"/>
                </a:cubicBezTo>
                <a:cubicBezTo>
                  <a:pt x="157" y="521"/>
                  <a:pt x="162" y="579"/>
                  <a:pt x="198" y="587"/>
                </a:cubicBezTo>
                <a:cubicBezTo>
                  <a:pt x="275" y="607"/>
                  <a:pt x="321" y="631"/>
                  <a:pt x="400" y="635"/>
                </a:cubicBezTo>
                <a:cubicBezTo>
                  <a:pt x="471" y="643"/>
                  <a:pt x="513" y="654"/>
                  <a:pt x="568" y="655"/>
                </a:cubicBezTo>
                <a:cubicBezTo>
                  <a:pt x="628" y="661"/>
                  <a:pt x="700" y="664"/>
                  <a:pt x="760" y="671"/>
                </a:cubicBezTo>
                <a:cubicBezTo>
                  <a:pt x="817" y="693"/>
                  <a:pt x="869" y="677"/>
                  <a:pt x="928" y="699"/>
                </a:cubicBezTo>
                <a:cubicBezTo>
                  <a:pt x="1070" y="753"/>
                  <a:pt x="1355" y="693"/>
                  <a:pt x="1355" y="693"/>
                </a:cubicBezTo>
                <a:cubicBezTo>
                  <a:pt x="1539" y="731"/>
                  <a:pt x="1520" y="737"/>
                  <a:pt x="1751" y="746"/>
                </a:cubicBezTo>
                <a:cubicBezTo>
                  <a:pt x="1912" y="769"/>
                  <a:pt x="1924" y="727"/>
                  <a:pt x="2228" y="743"/>
                </a:cubicBezTo>
                <a:cubicBezTo>
                  <a:pt x="2298" y="752"/>
                  <a:pt x="2337" y="736"/>
                  <a:pt x="2388" y="739"/>
                </a:cubicBezTo>
                <a:cubicBezTo>
                  <a:pt x="2439" y="742"/>
                  <a:pt x="2496" y="758"/>
                  <a:pt x="2535" y="762"/>
                </a:cubicBezTo>
                <a:cubicBezTo>
                  <a:pt x="2574" y="766"/>
                  <a:pt x="2586" y="753"/>
                  <a:pt x="2624" y="761"/>
                </a:cubicBezTo>
                <a:cubicBezTo>
                  <a:pt x="2654" y="767"/>
                  <a:pt x="2674" y="747"/>
                  <a:pt x="2710" y="746"/>
                </a:cubicBezTo>
                <a:cubicBezTo>
                  <a:pt x="2816" y="740"/>
                  <a:pt x="2923" y="740"/>
                  <a:pt x="3030" y="737"/>
                </a:cubicBezTo>
                <a:cubicBezTo>
                  <a:pt x="3165" y="698"/>
                  <a:pt x="3192" y="700"/>
                  <a:pt x="3372" y="693"/>
                </a:cubicBezTo>
                <a:cubicBezTo>
                  <a:pt x="3491" y="677"/>
                  <a:pt x="3585" y="649"/>
                  <a:pt x="3707" y="640"/>
                </a:cubicBezTo>
                <a:cubicBezTo>
                  <a:pt x="3778" y="612"/>
                  <a:pt x="3647" y="661"/>
                  <a:pt x="3814" y="623"/>
                </a:cubicBezTo>
                <a:cubicBezTo>
                  <a:pt x="3939" y="593"/>
                  <a:pt x="3882" y="589"/>
                  <a:pt x="4057" y="579"/>
                </a:cubicBezTo>
                <a:cubicBezTo>
                  <a:pt x="4154" y="551"/>
                  <a:pt x="4197" y="549"/>
                  <a:pt x="4316" y="543"/>
                </a:cubicBezTo>
                <a:cubicBezTo>
                  <a:pt x="4293" y="535"/>
                  <a:pt x="4233" y="529"/>
                  <a:pt x="4225" y="526"/>
                </a:cubicBezTo>
                <a:cubicBezTo>
                  <a:pt x="4217" y="523"/>
                  <a:pt x="4240" y="518"/>
                  <a:pt x="4247" y="517"/>
                </a:cubicBezTo>
                <a:cubicBezTo>
                  <a:pt x="4275" y="513"/>
                  <a:pt x="4303" y="511"/>
                  <a:pt x="4331" y="508"/>
                </a:cubicBezTo>
                <a:cubicBezTo>
                  <a:pt x="4303" y="505"/>
                  <a:pt x="4275" y="504"/>
                  <a:pt x="4247" y="499"/>
                </a:cubicBezTo>
                <a:cubicBezTo>
                  <a:pt x="4240" y="498"/>
                  <a:pt x="4221" y="499"/>
                  <a:pt x="4225" y="491"/>
                </a:cubicBezTo>
                <a:cubicBezTo>
                  <a:pt x="4230" y="480"/>
                  <a:pt x="4245" y="485"/>
                  <a:pt x="4255" y="482"/>
                </a:cubicBezTo>
                <a:cubicBezTo>
                  <a:pt x="4318" y="494"/>
                  <a:pt x="4297" y="507"/>
                  <a:pt x="4346" y="526"/>
                </a:cubicBezTo>
                <a:cubicBezTo>
                  <a:pt x="4398" y="511"/>
                  <a:pt x="4453" y="470"/>
                  <a:pt x="4506" y="464"/>
                </a:cubicBezTo>
                <a:cubicBezTo>
                  <a:pt x="4552" y="460"/>
                  <a:pt x="4598" y="458"/>
                  <a:pt x="4643" y="455"/>
                </a:cubicBezTo>
                <a:cubicBezTo>
                  <a:pt x="4690" y="420"/>
                  <a:pt x="4742" y="423"/>
                  <a:pt x="4795" y="411"/>
                </a:cubicBezTo>
                <a:cubicBezTo>
                  <a:pt x="4834" y="382"/>
                  <a:pt x="4813" y="403"/>
                  <a:pt x="4849" y="341"/>
                </a:cubicBezTo>
                <a:cubicBezTo>
                  <a:pt x="4854" y="332"/>
                  <a:pt x="4864" y="314"/>
                  <a:pt x="4864" y="314"/>
                </a:cubicBezTo>
                <a:cubicBezTo>
                  <a:pt x="4803" y="279"/>
                  <a:pt x="4742" y="285"/>
                  <a:pt x="4674" y="279"/>
                </a:cubicBezTo>
                <a:cubicBezTo>
                  <a:pt x="4490" y="287"/>
                  <a:pt x="4499" y="279"/>
                  <a:pt x="4384" y="306"/>
                </a:cubicBezTo>
                <a:cubicBezTo>
                  <a:pt x="4293" y="303"/>
                  <a:pt x="4202" y="303"/>
                  <a:pt x="4110" y="297"/>
                </a:cubicBezTo>
                <a:cubicBezTo>
                  <a:pt x="4103" y="297"/>
                  <a:pt x="4126" y="288"/>
                  <a:pt x="4133" y="288"/>
                </a:cubicBezTo>
                <a:cubicBezTo>
                  <a:pt x="4187" y="288"/>
                  <a:pt x="4240" y="294"/>
                  <a:pt x="4293" y="297"/>
                </a:cubicBezTo>
                <a:cubicBezTo>
                  <a:pt x="4391" y="282"/>
                  <a:pt x="4444" y="268"/>
                  <a:pt x="4552" y="262"/>
                </a:cubicBezTo>
                <a:cubicBezTo>
                  <a:pt x="4601" y="247"/>
                  <a:pt x="4610" y="232"/>
                  <a:pt x="4651" y="200"/>
                </a:cubicBezTo>
                <a:cubicBezTo>
                  <a:pt x="4609" y="188"/>
                  <a:pt x="4562" y="193"/>
                  <a:pt x="4521" y="174"/>
                </a:cubicBezTo>
                <a:cubicBezTo>
                  <a:pt x="4514" y="171"/>
                  <a:pt x="4516" y="156"/>
                  <a:pt x="4514" y="147"/>
                </a:cubicBezTo>
                <a:cubicBezTo>
                  <a:pt x="4141" y="166"/>
                  <a:pt x="4291" y="156"/>
                  <a:pt x="4065" y="174"/>
                </a:cubicBezTo>
                <a:cubicBezTo>
                  <a:pt x="4015" y="182"/>
                  <a:pt x="3972" y="194"/>
                  <a:pt x="3920" y="174"/>
                </a:cubicBezTo>
                <a:cubicBezTo>
                  <a:pt x="3911" y="171"/>
                  <a:pt x="3935" y="160"/>
                  <a:pt x="3943" y="156"/>
                </a:cubicBezTo>
                <a:cubicBezTo>
                  <a:pt x="3951" y="152"/>
                  <a:pt x="3958" y="150"/>
                  <a:pt x="3966" y="147"/>
                </a:cubicBezTo>
                <a:cubicBezTo>
                  <a:pt x="3918" y="110"/>
                  <a:pt x="3968" y="135"/>
                  <a:pt x="3935" y="77"/>
                </a:cubicBezTo>
                <a:cubicBezTo>
                  <a:pt x="3812" y="86"/>
                  <a:pt x="3702" y="113"/>
                  <a:pt x="3578" y="121"/>
                </a:cubicBezTo>
                <a:cubicBezTo>
                  <a:pt x="3524" y="128"/>
                  <a:pt x="3477" y="135"/>
                  <a:pt x="3425" y="156"/>
                </a:cubicBezTo>
                <a:cubicBezTo>
                  <a:pt x="3342" y="188"/>
                  <a:pt x="3248" y="162"/>
                  <a:pt x="3159" y="165"/>
                </a:cubicBezTo>
                <a:cubicBezTo>
                  <a:pt x="2928" y="254"/>
                  <a:pt x="2813" y="169"/>
                  <a:pt x="2544" y="191"/>
                </a:cubicBezTo>
                <a:cubicBezTo>
                  <a:pt x="2445" y="200"/>
                  <a:pt x="2305" y="198"/>
                  <a:pt x="2260" y="187"/>
                </a:cubicBezTo>
                <a:cubicBezTo>
                  <a:pt x="2172" y="153"/>
                  <a:pt x="2149" y="194"/>
                  <a:pt x="2056" y="195"/>
                </a:cubicBezTo>
                <a:cubicBezTo>
                  <a:pt x="1964" y="187"/>
                  <a:pt x="1913" y="188"/>
                  <a:pt x="1880" y="175"/>
                </a:cubicBezTo>
                <a:cubicBezTo>
                  <a:pt x="1790" y="181"/>
                  <a:pt x="1677" y="212"/>
                  <a:pt x="1591" y="191"/>
                </a:cubicBezTo>
                <a:cubicBezTo>
                  <a:pt x="1548" y="181"/>
                  <a:pt x="1503" y="186"/>
                  <a:pt x="1460" y="175"/>
                </a:cubicBezTo>
                <a:cubicBezTo>
                  <a:pt x="1435" y="185"/>
                  <a:pt x="1426" y="155"/>
                  <a:pt x="1401" y="165"/>
                </a:cubicBezTo>
                <a:cubicBezTo>
                  <a:pt x="1252" y="156"/>
                  <a:pt x="1118" y="135"/>
                  <a:pt x="967" y="130"/>
                </a:cubicBezTo>
                <a:cubicBezTo>
                  <a:pt x="926" y="125"/>
                  <a:pt x="836" y="116"/>
                  <a:pt x="799" y="103"/>
                </a:cubicBezTo>
                <a:cubicBezTo>
                  <a:pt x="798" y="103"/>
                  <a:pt x="754" y="62"/>
                  <a:pt x="746" y="59"/>
                </a:cubicBezTo>
                <a:cubicBezTo>
                  <a:pt x="686" y="39"/>
                  <a:pt x="609" y="39"/>
                  <a:pt x="548" y="33"/>
                </a:cubicBezTo>
                <a:cubicBezTo>
                  <a:pt x="523" y="22"/>
                  <a:pt x="497" y="17"/>
                  <a:pt x="472" y="6"/>
                </a:cubicBezTo>
                <a:cubicBezTo>
                  <a:pt x="441" y="9"/>
                  <a:pt x="411" y="11"/>
                  <a:pt x="381" y="15"/>
                </a:cubicBezTo>
                <a:cubicBezTo>
                  <a:pt x="353" y="15"/>
                  <a:pt x="325" y="0"/>
                  <a:pt x="306" y="4"/>
                </a:cubicBezTo>
                <a:close/>
              </a:path>
            </a:pathLst>
          </a:custGeom>
          <a:gradFill rotWithShape="0">
            <a:gsLst>
              <a:gs pos="0">
                <a:srgbClr val="7BC5C3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Freeform 14"/>
          <p:cNvSpPr>
            <a:spLocks/>
          </p:cNvSpPr>
          <p:nvPr/>
        </p:nvSpPr>
        <p:spPr bwMode="gray">
          <a:xfrm>
            <a:off x="216131" y="1835700"/>
            <a:ext cx="5867400" cy="701675"/>
          </a:xfrm>
          <a:custGeom>
            <a:avLst/>
            <a:gdLst>
              <a:gd name="T0" fmla="*/ 266 w 4864"/>
              <a:gd name="T1" fmla="*/ 42 h 769"/>
              <a:gd name="T2" fmla="*/ 107 w 4864"/>
              <a:gd name="T3" fmla="*/ 103 h 769"/>
              <a:gd name="T4" fmla="*/ 69 w 4864"/>
              <a:gd name="T5" fmla="*/ 200 h 769"/>
              <a:gd name="T6" fmla="*/ 38 w 4864"/>
              <a:gd name="T7" fmla="*/ 235 h 769"/>
              <a:gd name="T8" fmla="*/ 15 w 4864"/>
              <a:gd name="T9" fmla="*/ 332 h 769"/>
              <a:gd name="T10" fmla="*/ 38 w 4864"/>
              <a:gd name="T11" fmla="*/ 447 h 769"/>
              <a:gd name="T12" fmla="*/ 198 w 4864"/>
              <a:gd name="T13" fmla="*/ 587 h 769"/>
              <a:gd name="T14" fmla="*/ 568 w 4864"/>
              <a:gd name="T15" fmla="*/ 655 h 769"/>
              <a:gd name="T16" fmla="*/ 928 w 4864"/>
              <a:gd name="T17" fmla="*/ 699 h 769"/>
              <a:gd name="T18" fmla="*/ 1751 w 4864"/>
              <a:gd name="T19" fmla="*/ 746 h 769"/>
              <a:gd name="T20" fmla="*/ 2388 w 4864"/>
              <a:gd name="T21" fmla="*/ 739 h 769"/>
              <a:gd name="T22" fmla="*/ 2624 w 4864"/>
              <a:gd name="T23" fmla="*/ 761 h 769"/>
              <a:gd name="T24" fmla="*/ 3030 w 4864"/>
              <a:gd name="T25" fmla="*/ 737 h 769"/>
              <a:gd name="T26" fmla="*/ 3707 w 4864"/>
              <a:gd name="T27" fmla="*/ 640 h 769"/>
              <a:gd name="T28" fmla="*/ 4057 w 4864"/>
              <a:gd name="T29" fmla="*/ 579 h 769"/>
              <a:gd name="T30" fmla="*/ 4225 w 4864"/>
              <a:gd name="T31" fmla="*/ 526 h 769"/>
              <a:gd name="T32" fmla="*/ 4331 w 4864"/>
              <a:gd name="T33" fmla="*/ 508 h 769"/>
              <a:gd name="T34" fmla="*/ 4225 w 4864"/>
              <a:gd name="T35" fmla="*/ 491 h 769"/>
              <a:gd name="T36" fmla="*/ 4346 w 4864"/>
              <a:gd name="T37" fmla="*/ 526 h 769"/>
              <a:gd name="T38" fmla="*/ 4643 w 4864"/>
              <a:gd name="T39" fmla="*/ 455 h 769"/>
              <a:gd name="T40" fmla="*/ 4849 w 4864"/>
              <a:gd name="T41" fmla="*/ 341 h 769"/>
              <a:gd name="T42" fmla="*/ 4674 w 4864"/>
              <a:gd name="T43" fmla="*/ 279 h 769"/>
              <a:gd name="T44" fmla="*/ 4110 w 4864"/>
              <a:gd name="T45" fmla="*/ 297 h 769"/>
              <a:gd name="T46" fmla="*/ 4293 w 4864"/>
              <a:gd name="T47" fmla="*/ 297 h 769"/>
              <a:gd name="T48" fmla="*/ 4651 w 4864"/>
              <a:gd name="T49" fmla="*/ 200 h 769"/>
              <a:gd name="T50" fmla="*/ 4514 w 4864"/>
              <a:gd name="T51" fmla="*/ 147 h 769"/>
              <a:gd name="T52" fmla="*/ 3920 w 4864"/>
              <a:gd name="T53" fmla="*/ 174 h 769"/>
              <a:gd name="T54" fmla="*/ 3966 w 4864"/>
              <a:gd name="T55" fmla="*/ 147 h 769"/>
              <a:gd name="T56" fmla="*/ 3578 w 4864"/>
              <a:gd name="T57" fmla="*/ 121 h 769"/>
              <a:gd name="T58" fmla="*/ 3159 w 4864"/>
              <a:gd name="T59" fmla="*/ 165 h 769"/>
              <a:gd name="T60" fmla="*/ 2260 w 4864"/>
              <a:gd name="T61" fmla="*/ 187 h 769"/>
              <a:gd name="T62" fmla="*/ 1880 w 4864"/>
              <a:gd name="T63" fmla="*/ 175 h 769"/>
              <a:gd name="T64" fmla="*/ 1460 w 4864"/>
              <a:gd name="T65" fmla="*/ 175 h 769"/>
              <a:gd name="T66" fmla="*/ 967 w 4864"/>
              <a:gd name="T67" fmla="*/ 130 h 769"/>
              <a:gd name="T68" fmla="*/ 746 w 4864"/>
              <a:gd name="T69" fmla="*/ 59 h 769"/>
              <a:gd name="T70" fmla="*/ 472 w 4864"/>
              <a:gd name="T71" fmla="*/ 6 h 769"/>
              <a:gd name="T72" fmla="*/ 306 w 4864"/>
              <a:gd name="T73" fmla="*/ 4 h 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864" h="769">
                <a:moveTo>
                  <a:pt x="306" y="4"/>
                </a:moveTo>
                <a:cubicBezTo>
                  <a:pt x="265" y="21"/>
                  <a:pt x="307" y="25"/>
                  <a:pt x="266" y="42"/>
                </a:cubicBezTo>
                <a:cubicBezTo>
                  <a:pt x="228" y="27"/>
                  <a:pt x="225" y="21"/>
                  <a:pt x="167" y="42"/>
                </a:cubicBezTo>
                <a:cubicBezTo>
                  <a:pt x="141" y="52"/>
                  <a:pt x="142" y="90"/>
                  <a:pt x="107" y="103"/>
                </a:cubicBezTo>
                <a:cubicBezTo>
                  <a:pt x="84" y="130"/>
                  <a:pt x="69" y="156"/>
                  <a:pt x="46" y="182"/>
                </a:cubicBezTo>
                <a:cubicBezTo>
                  <a:pt x="53" y="188"/>
                  <a:pt x="61" y="196"/>
                  <a:pt x="69" y="200"/>
                </a:cubicBezTo>
                <a:cubicBezTo>
                  <a:pt x="76" y="204"/>
                  <a:pt x="94" y="200"/>
                  <a:pt x="91" y="209"/>
                </a:cubicBezTo>
                <a:cubicBezTo>
                  <a:pt x="89" y="218"/>
                  <a:pt x="47" y="232"/>
                  <a:pt x="38" y="235"/>
                </a:cubicBezTo>
                <a:cubicBezTo>
                  <a:pt x="20" y="298"/>
                  <a:pt x="37" y="278"/>
                  <a:pt x="0" y="306"/>
                </a:cubicBezTo>
                <a:cubicBezTo>
                  <a:pt x="5" y="314"/>
                  <a:pt x="11" y="322"/>
                  <a:pt x="15" y="332"/>
                </a:cubicBezTo>
                <a:cubicBezTo>
                  <a:pt x="27" y="345"/>
                  <a:pt x="65" y="366"/>
                  <a:pt x="69" y="385"/>
                </a:cubicBezTo>
                <a:cubicBezTo>
                  <a:pt x="71" y="398"/>
                  <a:pt x="28" y="428"/>
                  <a:pt x="38" y="447"/>
                </a:cubicBezTo>
                <a:cubicBezTo>
                  <a:pt x="28" y="480"/>
                  <a:pt x="110" y="494"/>
                  <a:pt x="129" y="499"/>
                </a:cubicBezTo>
                <a:cubicBezTo>
                  <a:pt x="157" y="521"/>
                  <a:pt x="162" y="579"/>
                  <a:pt x="198" y="587"/>
                </a:cubicBezTo>
                <a:cubicBezTo>
                  <a:pt x="275" y="607"/>
                  <a:pt x="321" y="631"/>
                  <a:pt x="400" y="635"/>
                </a:cubicBezTo>
                <a:cubicBezTo>
                  <a:pt x="471" y="643"/>
                  <a:pt x="513" y="654"/>
                  <a:pt x="568" y="655"/>
                </a:cubicBezTo>
                <a:cubicBezTo>
                  <a:pt x="628" y="661"/>
                  <a:pt x="700" y="664"/>
                  <a:pt x="760" y="671"/>
                </a:cubicBezTo>
                <a:cubicBezTo>
                  <a:pt x="817" y="693"/>
                  <a:pt x="869" y="677"/>
                  <a:pt x="928" y="699"/>
                </a:cubicBezTo>
                <a:cubicBezTo>
                  <a:pt x="1070" y="753"/>
                  <a:pt x="1355" y="693"/>
                  <a:pt x="1355" y="693"/>
                </a:cubicBezTo>
                <a:cubicBezTo>
                  <a:pt x="1539" y="731"/>
                  <a:pt x="1520" y="737"/>
                  <a:pt x="1751" y="746"/>
                </a:cubicBezTo>
                <a:cubicBezTo>
                  <a:pt x="1912" y="769"/>
                  <a:pt x="1924" y="727"/>
                  <a:pt x="2228" y="743"/>
                </a:cubicBezTo>
                <a:cubicBezTo>
                  <a:pt x="2298" y="752"/>
                  <a:pt x="2337" y="736"/>
                  <a:pt x="2388" y="739"/>
                </a:cubicBezTo>
                <a:cubicBezTo>
                  <a:pt x="2439" y="742"/>
                  <a:pt x="2496" y="758"/>
                  <a:pt x="2535" y="762"/>
                </a:cubicBezTo>
                <a:cubicBezTo>
                  <a:pt x="2574" y="766"/>
                  <a:pt x="2586" y="753"/>
                  <a:pt x="2624" y="761"/>
                </a:cubicBezTo>
                <a:cubicBezTo>
                  <a:pt x="2654" y="767"/>
                  <a:pt x="2674" y="747"/>
                  <a:pt x="2710" y="746"/>
                </a:cubicBezTo>
                <a:cubicBezTo>
                  <a:pt x="2816" y="740"/>
                  <a:pt x="2923" y="740"/>
                  <a:pt x="3030" y="737"/>
                </a:cubicBezTo>
                <a:cubicBezTo>
                  <a:pt x="3165" y="698"/>
                  <a:pt x="3192" y="700"/>
                  <a:pt x="3372" y="693"/>
                </a:cubicBezTo>
                <a:cubicBezTo>
                  <a:pt x="3491" y="677"/>
                  <a:pt x="3585" y="649"/>
                  <a:pt x="3707" y="640"/>
                </a:cubicBezTo>
                <a:cubicBezTo>
                  <a:pt x="3778" y="612"/>
                  <a:pt x="3647" y="661"/>
                  <a:pt x="3814" y="623"/>
                </a:cubicBezTo>
                <a:cubicBezTo>
                  <a:pt x="3939" y="593"/>
                  <a:pt x="3882" y="589"/>
                  <a:pt x="4057" y="579"/>
                </a:cubicBezTo>
                <a:cubicBezTo>
                  <a:pt x="4154" y="551"/>
                  <a:pt x="4197" y="549"/>
                  <a:pt x="4316" y="543"/>
                </a:cubicBezTo>
                <a:cubicBezTo>
                  <a:pt x="4293" y="535"/>
                  <a:pt x="4233" y="529"/>
                  <a:pt x="4225" y="526"/>
                </a:cubicBezTo>
                <a:cubicBezTo>
                  <a:pt x="4217" y="523"/>
                  <a:pt x="4240" y="518"/>
                  <a:pt x="4247" y="517"/>
                </a:cubicBezTo>
                <a:cubicBezTo>
                  <a:pt x="4275" y="513"/>
                  <a:pt x="4303" y="511"/>
                  <a:pt x="4331" y="508"/>
                </a:cubicBezTo>
                <a:cubicBezTo>
                  <a:pt x="4303" y="505"/>
                  <a:pt x="4275" y="504"/>
                  <a:pt x="4247" y="499"/>
                </a:cubicBezTo>
                <a:cubicBezTo>
                  <a:pt x="4240" y="498"/>
                  <a:pt x="4221" y="499"/>
                  <a:pt x="4225" y="491"/>
                </a:cubicBezTo>
                <a:cubicBezTo>
                  <a:pt x="4230" y="480"/>
                  <a:pt x="4245" y="485"/>
                  <a:pt x="4255" y="482"/>
                </a:cubicBezTo>
                <a:cubicBezTo>
                  <a:pt x="4318" y="494"/>
                  <a:pt x="4297" y="507"/>
                  <a:pt x="4346" y="526"/>
                </a:cubicBezTo>
                <a:cubicBezTo>
                  <a:pt x="4398" y="511"/>
                  <a:pt x="4453" y="470"/>
                  <a:pt x="4506" y="464"/>
                </a:cubicBezTo>
                <a:cubicBezTo>
                  <a:pt x="4552" y="460"/>
                  <a:pt x="4598" y="458"/>
                  <a:pt x="4643" y="455"/>
                </a:cubicBezTo>
                <a:cubicBezTo>
                  <a:pt x="4690" y="420"/>
                  <a:pt x="4742" y="423"/>
                  <a:pt x="4795" y="411"/>
                </a:cubicBezTo>
                <a:cubicBezTo>
                  <a:pt x="4834" y="382"/>
                  <a:pt x="4813" y="403"/>
                  <a:pt x="4849" y="341"/>
                </a:cubicBezTo>
                <a:cubicBezTo>
                  <a:pt x="4854" y="332"/>
                  <a:pt x="4864" y="314"/>
                  <a:pt x="4864" y="314"/>
                </a:cubicBezTo>
                <a:cubicBezTo>
                  <a:pt x="4803" y="279"/>
                  <a:pt x="4742" y="285"/>
                  <a:pt x="4674" y="279"/>
                </a:cubicBezTo>
                <a:cubicBezTo>
                  <a:pt x="4490" y="287"/>
                  <a:pt x="4499" y="279"/>
                  <a:pt x="4384" y="306"/>
                </a:cubicBezTo>
                <a:cubicBezTo>
                  <a:pt x="4293" y="303"/>
                  <a:pt x="4202" y="303"/>
                  <a:pt x="4110" y="297"/>
                </a:cubicBezTo>
                <a:cubicBezTo>
                  <a:pt x="4103" y="297"/>
                  <a:pt x="4126" y="288"/>
                  <a:pt x="4133" y="288"/>
                </a:cubicBezTo>
                <a:cubicBezTo>
                  <a:pt x="4187" y="288"/>
                  <a:pt x="4240" y="294"/>
                  <a:pt x="4293" y="297"/>
                </a:cubicBezTo>
                <a:cubicBezTo>
                  <a:pt x="4391" y="282"/>
                  <a:pt x="4444" y="268"/>
                  <a:pt x="4552" y="262"/>
                </a:cubicBezTo>
                <a:cubicBezTo>
                  <a:pt x="4601" y="247"/>
                  <a:pt x="4610" y="232"/>
                  <a:pt x="4651" y="200"/>
                </a:cubicBezTo>
                <a:cubicBezTo>
                  <a:pt x="4609" y="188"/>
                  <a:pt x="4562" y="193"/>
                  <a:pt x="4521" y="174"/>
                </a:cubicBezTo>
                <a:cubicBezTo>
                  <a:pt x="4514" y="171"/>
                  <a:pt x="4516" y="156"/>
                  <a:pt x="4514" y="147"/>
                </a:cubicBezTo>
                <a:cubicBezTo>
                  <a:pt x="4141" y="166"/>
                  <a:pt x="4291" y="156"/>
                  <a:pt x="4065" y="174"/>
                </a:cubicBezTo>
                <a:cubicBezTo>
                  <a:pt x="4015" y="182"/>
                  <a:pt x="3972" y="194"/>
                  <a:pt x="3920" y="174"/>
                </a:cubicBezTo>
                <a:cubicBezTo>
                  <a:pt x="3911" y="171"/>
                  <a:pt x="3935" y="160"/>
                  <a:pt x="3943" y="156"/>
                </a:cubicBezTo>
                <a:cubicBezTo>
                  <a:pt x="3951" y="152"/>
                  <a:pt x="3958" y="150"/>
                  <a:pt x="3966" y="147"/>
                </a:cubicBezTo>
                <a:cubicBezTo>
                  <a:pt x="3918" y="110"/>
                  <a:pt x="3968" y="135"/>
                  <a:pt x="3935" y="77"/>
                </a:cubicBezTo>
                <a:cubicBezTo>
                  <a:pt x="3812" y="86"/>
                  <a:pt x="3702" y="113"/>
                  <a:pt x="3578" y="121"/>
                </a:cubicBezTo>
                <a:cubicBezTo>
                  <a:pt x="3524" y="128"/>
                  <a:pt x="3477" y="135"/>
                  <a:pt x="3425" y="156"/>
                </a:cubicBezTo>
                <a:cubicBezTo>
                  <a:pt x="3342" y="188"/>
                  <a:pt x="3248" y="162"/>
                  <a:pt x="3159" y="165"/>
                </a:cubicBezTo>
                <a:cubicBezTo>
                  <a:pt x="2928" y="254"/>
                  <a:pt x="2813" y="169"/>
                  <a:pt x="2544" y="191"/>
                </a:cubicBezTo>
                <a:cubicBezTo>
                  <a:pt x="2445" y="200"/>
                  <a:pt x="2305" y="198"/>
                  <a:pt x="2260" y="187"/>
                </a:cubicBezTo>
                <a:cubicBezTo>
                  <a:pt x="2172" y="153"/>
                  <a:pt x="2149" y="194"/>
                  <a:pt x="2056" y="195"/>
                </a:cubicBezTo>
                <a:cubicBezTo>
                  <a:pt x="1964" y="187"/>
                  <a:pt x="1913" y="188"/>
                  <a:pt x="1880" y="175"/>
                </a:cubicBezTo>
                <a:cubicBezTo>
                  <a:pt x="1790" y="181"/>
                  <a:pt x="1677" y="212"/>
                  <a:pt x="1591" y="191"/>
                </a:cubicBezTo>
                <a:cubicBezTo>
                  <a:pt x="1548" y="181"/>
                  <a:pt x="1503" y="186"/>
                  <a:pt x="1460" y="175"/>
                </a:cubicBezTo>
                <a:cubicBezTo>
                  <a:pt x="1435" y="185"/>
                  <a:pt x="1426" y="155"/>
                  <a:pt x="1401" y="165"/>
                </a:cubicBezTo>
                <a:cubicBezTo>
                  <a:pt x="1252" y="156"/>
                  <a:pt x="1118" y="135"/>
                  <a:pt x="967" y="130"/>
                </a:cubicBezTo>
                <a:cubicBezTo>
                  <a:pt x="926" y="125"/>
                  <a:pt x="836" y="116"/>
                  <a:pt x="799" y="103"/>
                </a:cubicBezTo>
                <a:cubicBezTo>
                  <a:pt x="798" y="103"/>
                  <a:pt x="754" y="62"/>
                  <a:pt x="746" y="59"/>
                </a:cubicBezTo>
                <a:cubicBezTo>
                  <a:pt x="686" y="39"/>
                  <a:pt x="609" y="39"/>
                  <a:pt x="548" y="33"/>
                </a:cubicBezTo>
                <a:cubicBezTo>
                  <a:pt x="523" y="22"/>
                  <a:pt x="497" y="17"/>
                  <a:pt x="472" y="6"/>
                </a:cubicBezTo>
                <a:cubicBezTo>
                  <a:pt x="441" y="9"/>
                  <a:pt x="411" y="11"/>
                  <a:pt x="381" y="15"/>
                </a:cubicBezTo>
                <a:cubicBezTo>
                  <a:pt x="353" y="15"/>
                  <a:pt x="325" y="0"/>
                  <a:pt x="306" y="4"/>
                </a:cubicBezTo>
                <a:close/>
              </a:path>
            </a:pathLst>
          </a:custGeom>
          <a:gradFill rotWithShape="0">
            <a:gsLst>
              <a:gs pos="0">
                <a:srgbClr val="7BC5C3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Rectangle 15"/>
          <p:cNvSpPr>
            <a:spLocks noChangeArrowheads="1"/>
          </p:cNvSpPr>
          <p:nvPr/>
        </p:nvSpPr>
        <p:spPr bwMode="auto">
          <a:xfrm>
            <a:off x="1951240" y="6087585"/>
            <a:ext cx="28416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</a:rPr>
              <a:t>Click to add Title</a:t>
            </a:r>
          </a:p>
        </p:txBody>
      </p:sp>
      <p:sp>
        <p:nvSpPr>
          <p:cNvPr id="27" name="Rectangle 15"/>
          <p:cNvSpPr>
            <a:spLocks noChangeArrowheads="1"/>
          </p:cNvSpPr>
          <p:nvPr/>
        </p:nvSpPr>
        <p:spPr bwMode="auto">
          <a:xfrm>
            <a:off x="1420813" y="1974200"/>
            <a:ext cx="28416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</a:rPr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29823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3477127" y="3696569"/>
            <a:ext cx="5279952" cy="7883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7200" b="1" dirty="0" smtClean="0">
                <a:ln w="0"/>
                <a:solidFill>
                  <a:srgbClr val="3A58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Здоровое питание</a:t>
            </a:r>
            <a:endParaRPr lang="en-US" sz="7200" b="1" dirty="0">
              <a:ln w="0"/>
              <a:solidFill>
                <a:srgbClr val="3A589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38845" y="134763"/>
            <a:ext cx="6894367" cy="1047221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Режим питания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249" name="Group 24"/>
          <p:cNvGrpSpPr>
            <a:grpSpLocks/>
          </p:cNvGrpSpPr>
          <p:nvPr/>
        </p:nvGrpSpPr>
        <p:grpSpPr bwMode="auto">
          <a:xfrm>
            <a:off x="274639" y="1200152"/>
            <a:ext cx="5867400" cy="701676"/>
            <a:chOff x="173" y="756"/>
            <a:chExt cx="3696" cy="442"/>
          </a:xfrm>
        </p:grpSpPr>
        <p:sp>
          <p:nvSpPr>
            <p:cNvPr id="250" name="Freeform 5"/>
            <p:cNvSpPr>
              <a:spLocks/>
            </p:cNvSpPr>
            <p:nvPr/>
          </p:nvSpPr>
          <p:spPr bwMode="gray">
            <a:xfrm>
              <a:off x="173" y="756"/>
              <a:ext cx="3696" cy="442"/>
            </a:xfrm>
            <a:custGeom>
              <a:avLst/>
              <a:gdLst>
                <a:gd name="T0" fmla="*/ 266 w 4864"/>
                <a:gd name="T1" fmla="*/ 42 h 769"/>
                <a:gd name="T2" fmla="*/ 107 w 4864"/>
                <a:gd name="T3" fmla="*/ 103 h 769"/>
                <a:gd name="T4" fmla="*/ 69 w 4864"/>
                <a:gd name="T5" fmla="*/ 200 h 769"/>
                <a:gd name="T6" fmla="*/ 38 w 4864"/>
                <a:gd name="T7" fmla="*/ 235 h 769"/>
                <a:gd name="T8" fmla="*/ 15 w 4864"/>
                <a:gd name="T9" fmla="*/ 332 h 769"/>
                <a:gd name="T10" fmla="*/ 38 w 4864"/>
                <a:gd name="T11" fmla="*/ 447 h 769"/>
                <a:gd name="T12" fmla="*/ 198 w 4864"/>
                <a:gd name="T13" fmla="*/ 587 h 769"/>
                <a:gd name="T14" fmla="*/ 568 w 4864"/>
                <a:gd name="T15" fmla="*/ 655 h 769"/>
                <a:gd name="T16" fmla="*/ 928 w 4864"/>
                <a:gd name="T17" fmla="*/ 699 h 769"/>
                <a:gd name="T18" fmla="*/ 1751 w 4864"/>
                <a:gd name="T19" fmla="*/ 746 h 769"/>
                <a:gd name="T20" fmla="*/ 2388 w 4864"/>
                <a:gd name="T21" fmla="*/ 739 h 769"/>
                <a:gd name="T22" fmla="*/ 2624 w 4864"/>
                <a:gd name="T23" fmla="*/ 761 h 769"/>
                <a:gd name="T24" fmla="*/ 3030 w 4864"/>
                <a:gd name="T25" fmla="*/ 737 h 769"/>
                <a:gd name="T26" fmla="*/ 3707 w 4864"/>
                <a:gd name="T27" fmla="*/ 640 h 769"/>
                <a:gd name="T28" fmla="*/ 4057 w 4864"/>
                <a:gd name="T29" fmla="*/ 579 h 769"/>
                <a:gd name="T30" fmla="*/ 4225 w 4864"/>
                <a:gd name="T31" fmla="*/ 526 h 769"/>
                <a:gd name="T32" fmla="*/ 4331 w 4864"/>
                <a:gd name="T33" fmla="*/ 508 h 769"/>
                <a:gd name="T34" fmla="*/ 4225 w 4864"/>
                <a:gd name="T35" fmla="*/ 491 h 769"/>
                <a:gd name="T36" fmla="*/ 4346 w 4864"/>
                <a:gd name="T37" fmla="*/ 526 h 769"/>
                <a:gd name="T38" fmla="*/ 4643 w 4864"/>
                <a:gd name="T39" fmla="*/ 455 h 769"/>
                <a:gd name="T40" fmla="*/ 4849 w 4864"/>
                <a:gd name="T41" fmla="*/ 341 h 769"/>
                <a:gd name="T42" fmla="*/ 4674 w 4864"/>
                <a:gd name="T43" fmla="*/ 279 h 769"/>
                <a:gd name="T44" fmla="*/ 4110 w 4864"/>
                <a:gd name="T45" fmla="*/ 297 h 769"/>
                <a:gd name="T46" fmla="*/ 4293 w 4864"/>
                <a:gd name="T47" fmla="*/ 297 h 769"/>
                <a:gd name="T48" fmla="*/ 4651 w 4864"/>
                <a:gd name="T49" fmla="*/ 200 h 769"/>
                <a:gd name="T50" fmla="*/ 4514 w 4864"/>
                <a:gd name="T51" fmla="*/ 147 h 769"/>
                <a:gd name="T52" fmla="*/ 3920 w 4864"/>
                <a:gd name="T53" fmla="*/ 174 h 769"/>
                <a:gd name="T54" fmla="*/ 3966 w 4864"/>
                <a:gd name="T55" fmla="*/ 147 h 769"/>
                <a:gd name="T56" fmla="*/ 3578 w 4864"/>
                <a:gd name="T57" fmla="*/ 121 h 769"/>
                <a:gd name="T58" fmla="*/ 3159 w 4864"/>
                <a:gd name="T59" fmla="*/ 165 h 769"/>
                <a:gd name="T60" fmla="*/ 2260 w 4864"/>
                <a:gd name="T61" fmla="*/ 187 h 769"/>
                <a:gd name="T62" fmla="*/ 1880 w 4864"/>
                <a:gd name="T63" fmla="*/ 175 h 769"/>
                <a:gd name="T64" fmla="*/ 1460 w 4864"/>
                <a:gd name="T65" fmla="*/ 175 h 769"/>
                <a:gd name="T66" fmla="*/ 967 w 4864"/>
                <a:gd name="T67" fmla="*/ 130 h 769"/>
                <a:gd name="T68" fmla="*/ 746 w 4864"/>
                <a:gd name="T69" fmla="*/ 59 h 769"/>
                <a:gd name="T70" fmla="*/ 472 w 4864"/>
                <a:gd name="T71" fmla="*/ 6 h 769"/>
                <a:gd name="T72" fmla="*/ 306 w 4864"/>
                <a:gd name="T73" fmla="*/ 4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864" h="769">
                  <a:moveTo>
                    <a:pt x="306" y="4"/>
                  </a:moveTo>
                  <a:cubicBezTo>
                    <a:pt x="265" y="21"/>
                    <a:pt x="307" y="25"/>
                    <a:pt x="266" y="42"/>
                  </a:cubicBezTo>
                  <a:cubicBezTo>
                    <a:pt x="228" y="27"/>
                    <a:pt x="225" y="21"/>
                    <a:pt x="167" y="42"/>
                  </a:cubicBezTo>
                  <a:cubicBezTo>
                    <a:pt x="141" y="52"/>
                    <a:pt x="142" y="90"/>
                    <a:pt x="107" y="103"/>
                  </a:cubicBezTo>
                  <a:cubicBezTo>
                    <a:pt x="84" y="130"/>
                    <a:pt x="69" y="156"/>
                    <a:pt x="46" y="182"/>
                  </a:cubicBezTo>
                  <a:cubicBezTo>
                    <a:pt x="53" y="188"/>
                    <a:pt x="61" y="196"/>
                    <a:pt x="69" y="200"/>
                  </a:cubicBezTo>
                  <a:cubicBezTo>
                    <a:pt x="76" y="204"/>
                    <a:pt x="94" y="200"/>
                    <a:pt x="91" y="209"/>
                  </a:cubicBezTo>
                  <a:cubicBezTo>
                    <a:pt x="89" y="218"/>
                    <a:pt x="47" y="232"/>
                    <a:pt x="38" y="235"/>
                  </a:cubicBezTo>
                  <a:cubicBezTo>
                    <a:pt x="20" y="298"/>
                    <a:pt x="37" y="278"/>
                    <a:pt x="0" y="306"/>
                  </a:cubicBezTo>
                  <a:cubicBezTo>
                    <a:pt x="5" y="314"/>
                    <a:pt x="11" y="322"/>
                    <a:pt x="15" y="332"/>
                  </a:cubicBezTo>
                  <a:cubicBezTo>
                    <a:pt x="27" y="345"/>
                    <a:pt x="65" y="366"/>
                    <a:pt x="69" y="385"/>
                  </a:cubicBezTo>
                  <a:cubicBezTo>
                    <a:pt x="71" y="398"/>
                    <a:pt x="28" y="428"/>
                    <a:pt x="38" y="447"/>
                  </a:cubicBezTo>
                  <a:cubicBezTo>
                    <a:pt x="28" y="480"/>
                    <a:pt x="110" y="494"/>
                    <a:pt x="129" y="499"/>
                  </a:cubicBezTo>
                  <a:cubicBezTo>
                    <a:pt x="157" y="521"/>
                    <a:pt x="162" y="579"/>
                    <a:pt x="198" y="587"/>
                  </a:cubicBezTo>
                  <a:cubicBezTo>
                    <a:pt x="275" y="607"/>
                    <a:pt x="321" y="631"/>
                    <a:pt x="400" y="635"/>
                  </a:cubicBezTo>
                  <a:cubicBezTo>
                    <a:pt x="471" y="643"/>
                    <a:pt x="513" y="654"/>
                    <a:pt x="568" y="655"/>
                  </a:cubicBezTo>
                  <a:cubicBezTo>
                    <a:pt x="628" y="661"/>
                    <a:pt x="700" y="664"/>
                    <a:pt x="760" y="671"/>
                  </a:cubicBezTo>
                  <a:cubicBezTo>
                    <a:pt x="817" y="693"/>
                    <a:pt x="869" y="677"/>
                    <a:pt x="928" y="699"/>
                  </a:cubicBezTo>
                  <a:cubicBezTo>
                    <a:pt x="1070" y="753"/>
                    <a:pt x="1355" y="693"/>
                    <a:pt x="1355" y="693"/>
                  </a:cubicBezTo>
                  <a:cubicBezTo>
                    <a:pt x="1539" y="731"/>
                    <a:pt x="1520" y="737"/>
                    <a:pt x="1751" y="746"/>
                  </a:cubicBezTo>
                  <a:cubicBezTo>
                    <a:pt x="1912" y="769"/>
                    <a:pt x="1924" y="727"/>
                    <a:pt x="2228" y="743"/>
                  </a:cubicBezTo>
                  <a:cubicBezTo>
                    <a:pt x="2298" y="752"/>
                    <a:pt x="2337" y="736"/>
                    <a:pt x="2388" y="739"/>
                  </a:cubicBezTo>
                  <a:cubicBezTo>
                    <a:pt x="2439" y="742"/>
                    <a:pt x="2496" y="758"/>
                    <a:pt x="2535" y="762"/>
                  </a:cubicBezTo>
                  <a:cubicBezTo>
                    <a:pt x="2574" y="766"/>
                    <a:pt x="2586" y="753"/>
                    <a:pt x="2624" y="761"/>
                  </a:cubicBezTo>
                  <a:cubicBezTo>
                    <a:pt x="2654" y="767"/>
                    <a:pt x="2674" y="747"/>
                    <a:pt x="2710" y="746"/>
                  </a:cubicBezTo>
                  <a:cubicBezTo>
                    <a:pt x="2816" y="740"/>
                    <a:pt x="2923" y="740"/>
                    <a:pt x="3030" y="737"/>
                  </a:cubicBezTo>
                  <a:cubicBezTo>
                    <a:pt x="3165" y="698"/>
                    <a:pt x="3192" y="700"/>
                    <a:pt x="3372" y="693"/>
                  </a:cubicBezTo>
                  <a:cubicBezTo>
                    <a:pt x="3491" y="677"/>
                    <a:pt x="3585" y="649"/>
                    <a:pt x="3707" y="640"/>
                  </a:cubicBezTo>
                  <a:cubicBezTo>
                    <a:pt x="3778" y="612"/>
                    <a:pt x="3647" y="661"/>
                    <a:pt x="3814" y="623"/>
                  </a:cubicBezTo>
                  <a:cubicBezTo>
                    <a:pt x="3939" y="593"/>
                    <a:pt x="3882" y="589"/>
                    <a:pt x="4057" y="579"/>
                  </a:cubicBezTo>
                  <a:cubicBezTo>
                    <a:pt x="4154" y="551"/>
                    <a:pt x="4197" y="549"/>
                    <a:pt x="4316" y="543"/>
                  </a:cubicBezTo>
                  <a:cubicBezTo>
                    <a:pt x="4293" y="535"/>
                    <a:pt x="4233" y="529"/>
                    <a:pt x="4225" y="526"/>
                  </a:cubicBezTo>
                  <a:cubicBezTo>
                    <a:pt x="4217" y="523"/>
                    <a:pt x="4240" y="518"/>
                    <a:pt x="4247" y="517"/>
                  </a:cubicBezTo>
                  <a:cubicBezTo>
                    <a:pt x="4275" y="513"/>
                    <a:pt x="4303" y="511"/>
                    <a:pt x="4331" y="508"/>
                  </a:cubicBezTo>
                  <a:cubicBezTo>
                    <a:pt x="4303" y="505"/>
                    <a:pt x="4275" y="504"/>
                    <a:pt x="4247" y="499"/>
                  </a:cubicBezTo>
                  <a:cubicBezTo>
                    <a:pt x="4240" y="498"/>
                    <a:pt x="4221" y="499"/>
                    <a:pt x="4225" y="491"/>
                  </a:cubicBezTo>
                  <a:cubicBezTo>
                    <a:pt x="4230" y="480"/>
                    <a:pt x="4245" y="485"/>
                    <a:pt x="4255" y="482"/>
                  </a:cubicBezTo>
                  <a:cubicBezTo>
                    <a:pt x="4318" y="494"/>
                    <a:pt x="4297" y="507"/>
                    <a:pt x="4346" y="526"/>
                  </a:cubicBezTo>
                  <a:cubicBezTo>
                    <a:pt x="4398" y="511"/>
                    <a:pt x="4453" y="470"/>
                    <a:pt x="4506" y="464"/>
                  </a:cubicBezTo>
                  <a:cubicBezTo>
                    <a:pt x="4552" y="460"/>
                    <a:pt x="4598" y="458"/>
                    <a:pt x="4643" y="455"/>
                  </a:cubicBezTo>
                  <a:cubicBezTo>
                    <a:pt x="4690" y="420"/>
                    <a:pt x="4742" y="423"/>
                    <a:pt x="4795" y="411"/>
                  </a:cubicBezTo>
                  <a:cubicBezTo>
                    <a:pt x="4834" y="382"/>
                    <a:pt x="4813" y="403"/>
                    <a:pt x="4849" y="341"/>
                  </a:cubicBezTo>
                  <a:cubicBezTo>
                    <a:pt x="4854" y="332"/>
                    <a:pt x="4864" y="314"/>
                    <a:pt x="4864" y="314"/>
                  </a:cubicBezTo>
                  <a:cubicBezTo>
                    <a:pt x="4803" y="279"/>
                    <a:pt x="4742" y="285"/>
                    <a:pt x="4674" y="279"/>
                  </a:cubicBezTo>
                  <a:cubicBezTo>
                    <a:pt x="4490" y="287"/>
                    <a:pt x="4499" y="279"/>
                    <a:pt x="4384" y="306"/>
                  </a:cubicBezTo>
                  <a:cubicBezTo>
                    <a:pt x="4293" y="303"/>
                    <a:pt x="4202" y="303"/>
                    <a:pt x="4110" y="297"/>
                  </a:cubicBezTo>
                  <a:cubicBezTo>
                    <a:pt x="4103" y="297"/>
                    <a:pt x="4126" y="288"/>
                    <a:pt x="4133" y="288"/>
                  </a:cubicBezTo>
                  <a:cubicBezTo>
                    <a:pt x="4187" y="288"/>
                    <a:pt x="4240" y="294"/>
                    <a:pt x="4293" y="297"/>
                  </a:cubicBezTo>
                  <a:cubicBezTo>
                    <a:pt x="4391" y="282"/>
                    <a:pt x="4444" y="268"/>
                    <a:pt x="4552" y="262"/>
                  </a:cubicBezTo>
                  <a:cubicBezTo>
                    <a:pt x="4601" y="247"/>
                    <a:pt x="4610" y="232"/>
                    <a:pt x="4651" y="200"/>
                  </a:cubicBezTo>
                  <a:cubicBezTo>
                    <a:pt x="4609" y="188"/>
                    <a:pt x="4562" y="193"/>
                    <a:pt x="4521" y="174"/>
                  </a:cubicBezTo>
                  <a:cubicBezTo>
                    <a:pt x="4514" y="171"/>
                    <a:pt x="4516" y="156"/>
                    <a:pt x="4514" y="147"/>
                  </a:cubicBezTo>
                  <a:cubicBezTo>
                    <a:pt x="4141" y="166"/>
                    <a:pt x="4291" y="156"/>
                    <a:pt x="4065" y="174"/>
                  </a:cubicBezTo>
                  <a:cubicBezTo>
                    <a:pt x="4015" y="182"/>
                    <a:pt x="3972" y="194"/>
                    <a:pt x="3920" y="174"/>
                  </a:cubicBezTo>
                  <a:cubicBezTo>
                    <a:pt x="3911" y="171"/>
                    <a:pt x="3935" y="160"/>
                    <a:pt x="3943" y="156"/>
                  </a:cubicBezTo>
                  <a:cubicBezTo>
                    <a:pt x="3951" y="152"/>
                    <a:pt x="3958" y="150"/>
                    <a:pt x="3966" y="147"/>
                  </a:cubicBezTo>
                  <a:cubicBezTo>
                    <a:pt x="3918" y="110"/>
                    <a:pt x="3968" y="135"/>
                    <a:pt x="3935" y="77"/>
                  </a:cubicBezTo>
                  <a:cubicBezTo>
                    <a:pt x="3812" y="86"/>
                    <a:pt x="3702" y="113"/>
                    <a:pt x="3578" y="121"/>
                  </a:cubicBezTo>
                  <a:cubicBezTo>
                    <a:pt x="3524" y="128"/>
                    <a:pt x="3477" y="135"/>
                    <a:pt x="3425" y="156"/>
                  </a:cubicBezTo>
                  <a:cubicBezTo>
                    <a:pt x="3342" y="188"/>
                    <a:pt x="3248" y="162"/>
                    <a:pt x="3159" y="165"/>
                  </a:cubicBezTo>
                  <a:cubicBezTo>
                    <a:pt x="2928" y="254"/>
                    <a:pt x="2813" y="169"/>
                    <a:pt x="2544" y="191"/>
                  </a:cubicBezTo>
                  <a:cubicBezTo>
                    <a:pt x="2445" y="200"/>
                    <a:pt x="2305" y="198"/>
                    <a:pt x="2260" y="187"/>
                  </a:cubicBezTo>
                  <a:cubicBezTo>
                    <a:pt x="2172" y="153"/>
                    <a:pt x="2149" y="194"/>
                    <a:pt x="2056" y="195"/>
                  </a:cubicBezTo>
                  <a:cubicBezTo>
                    <a:pt x="1964" y="187"/>
                    <a:pt x="1913" y="188"/>
                    <a:pt x="1880" y="175"/>
                  </a:cubicBezTo>
                  <a:cubicBezTo>
                    <a:pt x="1790" y="181"/>
                    <a:pt x="1677" y="212"/>
                    <a:pt x="1591" y="191"/>
                  </a:cubicBezTo>
                  <a:cubicBezTo>
                    <a:pt x="1548" y="181"/>
                    <a:pt x="1503" y="186"/>
                    <a:pt x="1460" y="175"/>
                  </a:cubicBezTo>
                  <a:cubicBezTo>
                    <a:pt x="1435" y="185"/>
                    <a:pt x="1426" y="155"/>
                    <a:pt x="1401" y="165"/>
                  </a:cubicBezTo>
                  <a:cubicBezTo>
                    <a:pt x="1252" y="156"/>
                    <a:pt x="1118" y="135"/>
                    <a:pt x="967" y="130"/>
                  </a:cubicBezTo>
                  <a:cubicBezTo>
                    <a:pt x="926" y="125"/>
                    <a:pt x="836" y="116"/>
                    <a:pt x="799" y="103"/>
                  </a:cubicBezTo>
                  <a:cubicBezTo>
                    <a:pt x="798" y="103"/>
                    <a:pt x="754" y="62"/>
                    <a:pt x="746" y="59"/>
                  </a:cubicBezTo>
                  <a:cubicBezTo>
                    <a:pt x="686" y="39"/>
                    <a:pt x="609" y="39"/>
                    <a:pt x="548" y="33"/>
                  </a:cubicBezTo>
                  <a:cubicBezTo>
                    <a:pt x="523" y="22"/>
                    <a:pt x="497" y="17"/>
                    <a:pt x="472" y="6"/>
                  </a:cubicBezTo>
                  <a:cubicBezTo>
                    <a:pt x="441" y="9"/>
                    <a:pt x="411" y="11"/>
                    <a:pt x="381" y="15"/>
                  </a:cubicBezTo>
                  <a:cubicBezTo>
                    <a:pt x="353" y="15"/>
                    <a:pt x="325" y="0"/>
                    <a:pt x="306" y="4"/>
                  </a:cubicBezTo>
                  <a:close/>
                </a:path>
              </a:pathLst>
            </a:custGeom>
            <a:gradFill rotWithShape="0">
              <a:gsLst>
                <a:gs pos="0">
                  <a:srgbClr val="C6B562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1" name="Rectangle 6"/>
            <p:cNvSpPr>
              <a:spLocks noChangeArrowheads="1"/>
            </p:cNvSpPr>
            <p:nvPr/>
          </p:nvSpPr>
          <p:spPr bwMode="auto">
            <a:xfrm>
              <a:off x="1113" y="829"/>
              <a:ext cx="949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800" b="1" dirty="0" smtClean="0">
                  <a:solidFill>
                    <a:srgbClr val="000000"/>
                  </a:solidFill>
                  <a:latin typeface="Times New Roman" pitchFamily="18" charset="0"/>
                </a:rPr>
                <a:t>Завтрак</a:t>
              </a:r>
              <a:endParaRPr lang="en-US" sz="2800" b="1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252" name="Group 25"/>
          <p:cNvGrpSpPr>
            <a:grpSpLocks/>
          </p:cNvGrpSpPr>
          <p:nvPr/>
        </p:nvGrpSpPr>
        <p:grpSpPr bwMode="auto">
          <a:xfrm>
            <a:off x="3467100" y="3190875"/>
            <a:ext cx="5867400" cy="701675"/>
            <a:chOff x="2184" y="2010"/>
            <a:chExt cx="3696" cy="442"/>
          </a:xfrm>
        </p:grpSpPr>
        <p:sp>
          <p:nvSpPr>
            <p:cNvPr id="253" name="Freeform 8"/>
            <p:cNvSpPr>
              <a:spLocks/>
            </p:cNvSpPr>
            <p:nvPr/>
          </p:nvSpPr>
          <p:spPr bwMode="gray">
            <a:xfrm>
              <a:off x="2184" y="2010"/>
              <a:ext cx="3696" cy="442"/>
            </a:xfrm>
            <a:custGeom>
              <a:avLst/>
              <a:gdLst>
                <a:gd name="T0" fmla="*/ 266 w 4864"/>
                <a:gd name="T1" fmla="*/ 42 h 769"/>
                <a:gd name="T2" fmla="*/ 107 w 4864"/>
                <a:gd name="T3" fmla="*/ 103 h 769"/>
                <a:gd name="T4" fmla="*/ 69 w 4864"/>
                <a:gd name="T5" fmla="*/ 200 h 769"/>
                <a:gd name="T6" fmla="*/ 38 w 4864"/>
                <a:gd name="T7" fmla="*/ 235 h 769"/>
                <a:gd name="T8" fmla="*/ 15 w 4864"/>
                <a:gd name="T9" fmla="*/ 332 h 769"/>
                <a:gd name="T10" fmla="*/ 38 w 4864"/>
                <a:gd name="T11" fmla="*/ 447 h 769"/>
                <a:gd name="T12" fmla="*/ 198 w 4864"/>
                <a:gd name="T13" fmla="*/ 587 h 769"/>
                <a:gd name="T14" fmla="*/ 568 w 4864"/>
                <a:gd name="T15" fmla="*/ 655 h 769"/>
                <a:gd name="T16" fmla="*/ 928 w 4864"/>
                <a:gd name="T17" fmla="*/ 699 h 769"/>
                <a:gd name="T18" fmla="*/ 1751 w 4864"/>
                <a:gd name="T19" fmla="*/ 746 h 769"/>
                <a:gd name="T20" fmla="*/ 2388 w 4864"/>
                <a:gd name="T21" fmla="*/ 739 h 769"/>
                <a:gd name="T22" fmla="*/ 2624 w 4864"/>
                <a:gd name="T23" fmla="*/ 761 h 769"/>
                <a:gd name="T24" fmla="*/ 3030 w 4864"/>
                <a:gd name="T25" fmla="*/ 737 h 769"/>
                <a:gd name="T26" fmla="*/ 3707 w 4864"/>
                <a:gd name="T27" fmla="*/ 640 h 769"/>
                <a:gd name="T28" fmla="*/ 4057 w 4864"/>
                <a:gd name="T29" fmla="*/ 579 h 769"/>
                <a:gd name="T30" fmla="*/ 4225 w 4864"/>
                <a:gd name="T31" fmla="*/ 526 h 769"/>
                <a:gd name="T32" fmla="*/ 4331 w 4864"/>
                <a:gd name="T33" fmla="*/ 508 h 769"/>
                <a:gd name="T34" fmla="*/ 4225 w 4864"/>
                <a:gd name="T35" fmla="*/ 491 h 769"/>
                <a:gd name="T36" fmla="*/ 4346 w 4864"/>
                <a:gd name="T37" fmla="*/ 526 h 769"/>
                <a:gd name="T38" fmla="*/ 4643 w 4864"/>
                <a:gd name="T39" fmla="*/ 455 h 769"/>
                <a:gd name="T40" fmla="*/ 4849 w 4864"/>
                <a:gd name="T41" fmla="*/ 341 h 769"/>
                <a:gd name="T42" fmla="*/ 4674 w 4864"/>
                <a:gd name="T43" fmla="*/ 279 h 769"/>
                <a:gd name="T44" fmla="*/ 4110 w 4864"/>
                <a:gd name="T45" fmla="*/ 297 h 769"/>
                <a:gd name="T46" fmla="*/ 4293 w 4864"/>
                <a:gd name="T47" fmla="*/ 297 h 769"/>
                <a:gd name="T48" fmla="*/ 4651 w 4864"/>
                <a:gd name="T49" fmla="*/ 200 h 769"/>
                <a:gd name="T50" fmla="*/ 4514 w 4864"/>
                <a:gd name="T51" fmla="*/ 147 h 769"/>
                <a:gd name="T52" fmla="*/ 3920 w 4864"/>
                <a:gd name="T53" fmla="*/ 174 h 769"/>
                <a:gd name="T54" fmla="*/ 3966 w 4864"/>
                <a:gd name="T55" fmla="*/ 147 h 769"/>
                <a:gd name="T56" fmla="*/ 3578 w 4864"/>
                <a:gd name="T57" fmla="*/ 121 h 769"/>
                <a:gd name="T58" fmla="*/ 3159 w 4864"/>
                <a:gd name="T59" fmla="*/ 165 h 769"/>
                <a:gd name="T60" fmla="*/ 2260 w 4864"/>
                <a:gd name="T61" fmla="*/ 187 h 769"/>
                <a:gd name="T62" fmla="*/ 1880 w 4864"/>
                <a:gd name="T63" fmla="*/ 175 h 769"/>
                <a:gd name="T64" fmla="*/ 1460 w 4864"/>
                <a:gd name="T65" fmla="*/ 175 h 769"/>
                <a:gd name="T66" fmla="*/ 967 w 4864"/>
                <a:gd name="T67" fmla="*/ 130 h 769"/>
                <a:gd name="T68" fmla="*/ 746 w 4864"/>
                <a:gd name="T69" fmla="*/ 59 h 769"/>
                <a:gd name="T70" fmla="*/ 472 w 4864"/>
                <a:gd name="T71" fmla="*/ 6 h 769"/>
                <a:gd name="T72" fmla="*/ 306 w 4864"/>
                <a:gd name="T73" fmla="*/ 4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864" h="769">
                  <a:moveTo>
                    <a:pt x="306" y="4"/>
                  </a:moveTo>
                  <a:cubicBezTo>
                    <a:pt x="265" y="21"/>
                    <a:pt x="307" y="25"/>
                    <a:pt x="266" y="42"/>
                  </a:cubicBezTo>
                  <a:cubicBezTo>
                    <a:pt x="228" y="27"/>
                    <a:pt x="225" y="21"/>
                    <a:pt x="167" y="42"/>
                  </a:cubicBezTo>
                  <a:cubicBezTo>
                    <a:pt x="141" y="52"/>
                    <a:pt x="142" y="90"/>
                    <a:pt x="107" y="103"/>
                  </a:cubicBezTo>
                  <a:cubicBezTo>
                    <a:pt x="84" y="130"/>
                    <a:pt x="69" y="156"/>
                    <a:pt x="46" y="182"/>
                  </a:cubicBezTo>
                  <a:cubicBezTo>
                    <a:pt x="53" y="188"/>
                    <a:pt x="61" y="196"/>
                    <a:pt x="69" y="200"/>
                  </a:cubicBezTo>
                  <a:cubicBezTo>
                    <a:pt x="76" y="204"/>
                    <a:pt x="94" y="200"/>
                    <a:pt x="91" y="209"/>
                  </a:cubicBezTo>
                  <a:cubicBezTo>
                    <a:pt x="89" y="218"/>
                    <a:pt x="47" y="232"/>
                    <a:pt x="38" y="235"/>
                  </a:cubicBezTo>
                  <a:cubicBezTo>
                    <a:pt x="20" y="298"/>
                    <a:pt x="37" y="278"/>
                    <a:pt x="0" y="306"/>
                  </a:cubicBezTo>
                  <a:cubicBezTo>
                    <a:pt x="5" y="314"/>
                    <a:pt x="11" y="322"/>
                    <a:pt x="15" y="332"/>
                  </a:cubicBezTo>
                  <a:cubicBezTo>
                    <a:pt x="27" y="345"/>
                    <a:pt x="65" y="366"/>
                    <a:pt x="69" y="385"/>
                  </a:cubicBezTo>
                  <a:cubicBezTo>
                    <a:pt x="71" y="398"/>
                    <a:pt x="28" y="428"/>
                    <a:pt x="38" y="447"/>
                  </a:cubicBezTo>
                  <a:cubicBezTo>
                    <a:pt x="28" y="480"/>
                    <a:pt x="110" y="494"/>
                    <a:pt x="129" y="499"/>
                  </a:cubicBezTo>
                  <a:cubicBezTo>
                    <a:pt x="157" y="521"/>
                    <a:pt x="162" y="579"/>
                    <a:pt x="198" y="587"/>
                  </a:cubicBezTo>
                  <a:cubicBezTo>
                    <a:pt x="275" y="607"/>
                    <a:pt x="321" y="631"/>
                    <a:pt x="400" y="635"/>
                  </a:cubicBezTo>
                  <a:cubicBezTo>
                    <a:pt x="471" y="643"/>
                    <a:pt x="513" y="654"/>
                    <a:pt x="568" y="655"/>
                  </a:cubicBezTo>
                  <a:cubicBezTo>
                    <a:pt x="628" y="661"/>
                    <a:pt x="700" y="664"/>
                    <a:pt x="760" y="671"/>
                  </a:cubicBezTo>
                  <a:cubicBezTo>
                    <a:pt x="817" y="693"/>
                    <a:pt x="869" y="677"/>
                    <a:pt x="928" y="699"/>
                  </a:cubicBezTo>
                  <a:cubicBezTo>
                    <a:pt x="1070" y="753"/>
                    <a:pt x="1355" y="693"/>
                    <a:pt x="1355" y="693"/>
                  </a:cubicBezTo>
                  <a:cubicBezTo>
                    <a:pt x="1539" y="731"/>
                    <a:pt x="1520" y="737"/>
                    <a:pt x="1751" y="746"/>
                  </a:cubicBezTo>
                  <a:cubicBezTo>
                    <a:pt x="1912" y="769"/>
                    <a:pt x="1924" y="727"/>
                    <a:pt x="2228" y="743"/>
                  </a:cubicBezTo>
                  <a:cubicBezTo>
                    <a:pt x="2298" y="752"/>
                    <a:pt x="2337" y="736"/>
                    <a:pt x="2388" y="739"/>
                  </a:cubicBezTo>
                  <a:cubicBezTo>
                    <a:pt x="2439" y="742"/>
                    <a:pt x="2496" y="758"/>
                    <a:pt x="2535" y="762"/>
                  </a:cubicBezTo>
                  <a:cubicBezTo>
                    <a:pt x="2574" y="766"/>
                    <a:pt x="2586" y="753"/>
                    <a:pt x="2624" y="761"/>
                  </a:cubicBezTo>
                  <a:cubicBezTo>
                    <a:pt x="2654" y="767"/>
                    <a:pt x="2674" y="747"/>
                    <a:pt x="2710" y="746"/>
                  </a:cubicBezTo>
                  <a:cubicBezTo>
                    <a:pt x="2816" y="740"/>
                    <a:pt x="2923" y="740"/>
                    <a:pt x="3030" y="737"/>
                  </a:cubicBezTo>
                  <a:cubicBezTo>
                    <a:pt x="3165" y="698"/>
                    <a:pt x="3192" y="700"/>
                    <a:pt x="3372" y="693"/>
                  </a:cubicBezTo>
                  <a:cubicBezTo>
                    <a:pt x="3491" y="677"/>
                    <a:pt x="3585" y="649"/>
                    <a:pt x="3707" y="640"/>
                  </a:cubicBezTo>
                  <a:cubicBezTo>
                    <a:pt x="3778" y="612"/>
                    <a:pt x="3647" y="661"/>
                    <a:pt x="3814" y="623"/>
                  </a:cubicBezTo>
                  <a:cubicBezTo>
                    <a:pt x="3939" y="593"/>
                    <a:pt x="3882" y="589"/>
                    <a:pt x="4057" y="579"/>
                  </a:cubicBezTo>
                  <a:cubicBezTo>
                    <a:pt x="4154" y="551"/>
                    <a:pt x="4197" y="549"/>
                    <a:pt x="4316" y="543"/>
                  </a:cubicBezTo>
                  <a:cubicBezTo>
                    <a:pt x="4293" y="535"/>
                    <a:pt x="4233" y="529"/>
                    <a:pt x="4225" y="526"/>
                  </a:cubicBezTo>
                  <a:cubicBezTo>
                    <a:pt x="4217" y="523"/>
                    <a:pt x="4240" y="518"/>
                    <a:pt x="4247" y="517"/>
                  </a:cubicBezTo>
                  <a:cubicBezTo>
                    <a:pt x="4275" y="513"/>
                    <a:pt x="4303" y="511"/>
                    <a:pt x="4331" y="508"/>
                  </a:cubicBezTo>
                  <a:cubicBezTo>
                    <a:pt x="4303" y="505"/>
                    <a:pt x="4275" y="504"/>
                    <a:pt x="4247" y="499"/>
                  </a:cubicBezTo>
                  <a:cubicBezTo>
                    <a:pt x="4240" y="498"/>
                    <a:pt x="4221" y="499"/>
                    <a:pt x="4225" y="491"/>
                  </a:cubicBezTo>
                  <a:cubicBezTo>
                    <a:pt x="4230" y="480"/>
                    <a:pt x="4245" y="485"/>
                    <a:pt x="4255" y="482"/>
                  </a:cubicBezTo>
                  <a:cubicBezTo>
                    <a:pt x="4318" y="494"/>
                    <a:pt x="4297" y="507"/>
                    <a:pt x="4346" y="526"/>
                  </a:cubicBezTo>
                  <a:cubicBezTo>
                    <a:pt x="4398" y="511"/>
                    <a:pt x="4453" y="470"/>
                    <a:pt x="4506" y="464"/>
                  </a:cubicBezTo>
                  <a:cubicBezTo>
                    <a:pt x="4552" y="460"/>
                    <a:pt x="4598" y="458"/>
                    <a:pt x="4643" y="455"/>
                  </a:cubicBezTo>
                  <a:cubicBezTo>
                    <a:pt x="4690" y="420"/>
                    <a:pt x="4742" y="423"/>
                    <a:pt x="4795" y="411"/>
                  </a:cubicBezTo>
                  <a:cubicBezTo>
                    <a:pt x="4834" y="382"/>
                    <a:pt x="4813" y="403"/>
                    <a:pt x="4849" y="341"/>
                  </a:cubicBezTo>
                  <a:cubicBezTo>
                    <a:pt x="4854" y="332"/>
                    <a:pt x="4864" y="314"/>
                    <a:pt x="4864" y="314"/>
                  </a:cubicBezTo>
                  <a:cubicBezTo>
                    <a:pt x="4803" y="279"/>
                    <a:pt x="4742" y="285"/>
                    <a:pt x="4674" y="279"/>
                  </a:cubicBezTo>
                  <a:cubicBezTo>
                    <a:pt x="4490" y="287"/>
                    <a:pt x="4499" y="279"/>
                    <a:pt x="4384" y="306"/>
                  </a:cubicBezTo>
                  <a:cubicBezTo>
                    <a:pt x="4293" y="303"/>
                    <a:pt x="4202" y="303"/>
                    <a:pt x="4110" y="297"/>
                  </a:cubicBezTo>
                  <a:cubicBezTo>
                    <a:pt x="4103" y="297"/>
                    <a:pt x="4126" y="288"/>
                    <a:pt x="4133" y="288"/>
                  </a:cubicBezTo>
                  <a:cubicBezTo>
                    <a:pt x="4187" y="288"/>
                    <a:pt x="4240" y="294"/>
                    <a:pt x="4293" y="297"/>
                  </a:cubicBezTo>
                  <a:cubicBezTo>
                    <a:pt x="4391" y="282"/>
                    <a:pt x="4444" y="268"/>
                    <a:pt x="4552" y="262"/>
                  </a:cubicBezTo>
                  <a:cubicBezTo>
                    <a:pt x="4601" y="247"/>
                    <a:pt x="4610" y="232"/>
                    <a:pt x="4651" y="200"/>
                  </a:cubicBezTo>
                  <a:cubicBezTo>
                    <a:pt x="4609" y="188"/>
                    <a:pt x="4562" y="193"/>
                    <a:pt x="4521" y="174"/>
                  </a:cubicBezTo>
                  <a:cubicBezTo>
                    <a:pt x="4514" y="171"/>
                    <a:pt x="4516" y="156"/>
                    <a:pt x="4514" y="147"/>
                  </a:cubicBezTo>
                  <a:cubicBezTo>
                    <a:pt x="4141" y="166"/>
                    <a:pt x="4291" y="156"/>
                    <a:pt x="4065" y="174"/>
                  </a:cubicBezTo>
                  <a:cubicBezTo>
                    <a:pt x="4015" y="182"/>
                    <a:pt x="3972" y="194"/>
                    <a:pt x="3920" y="174"/>
                  </a:cubicBezTo>
                  <a:cubicBezTo>
                    <a:pt x="3911" y="171"/>
                    <a:pt x="3935" y="160"/>
                    <a:pt x="3943" y="156"/>
                  </a:cubicBezTo>
                  <a:cubicBezTo>
                    <a:pt x="3951" y="152"/>
                    <a:pt x="3958" y="150"/>
                    <a:pt x="3966" y="147"/>
                  </a:cubicBezTo>
                  <a:cubicBezTo>
                    <a:pt x="3918" y="110"/>
                    <a:pt x="3968" y="135"/>
                    <a:pt x="3935" y="77"/>
                  </a:cubicBezTo>
                  <a:cubicBezTo>
                    <a:pt x="3812" y="86"/>
                    <a:pt x="3702" y="113"/>
                    <a:pt x="3578" y="121"/>
                  </a:cubicBezTo>
                  <a:cubicBezTo>
                    <a:pt x="3524" y="128"/>
                    <a:pt x="3477" y="135"/>
                    <a:pt x="3425" y="156"/>
                  </a:cubicBezTo>
                  <a:cubicBezTo>
                    <a:pt x="3342" y="188"/>
                    <a:pt x="3248" y="162"/>
                    <a:pt x="3159" y="165"/>
                  </a:cubicBezTo>
                  <a:cubicBezTo>
                    <a:pt x="2928" y="254"/>
                    <a:pt x="2813" y="169"/>
                    <a:pt x="2544" y="191"/>
                  </a:cubicBezTo>
                  <a:cubicBezTo>
                    <a:pt x="2445" y="200"/>
                    <a:pt x="2305" y="198"/>
                    <a:pt x="2260" y="187"/>
                  </a:cubicBezTo>
                  <a:cubicBezTo>
                    <a:pt x="2172" y="153"/>
                    <a:pt x="2149" y="194"/>
                    <a:pt x="2056" y="195"/>
                  </a:cubicBezTo>
                  <a:cubicBezTo>
                    <a:pt x="1964" y="187"/>
                    <a:pt x="1913" y="188"/>
                    <a:pt x="1880" y="175"/>
                  </a:cubicBezTo>
                  <a:cubicBezTo>
                    <a:pt x="1790" y="181"/>
                    <a:pt x="1677" y="212"/>
                    <a:pt x="1591" y="191"/>
                  </a:cubicBezTo>
                  <a:cubicBezTo>
                    <a:pt x="1548" y="181"/>
                    <a:pt x="1503" y="186"/>
                    <a:pt x="1460" y="175"/>
                  </a:cubicBezTo>
                  <a:cubicBezTo>
                    <a:pt x="1435" y="185"/>
                    <a:pt x="1426" y="155"/>
                    <a:pt x="1401" y="165"/>
                  </a:cubicBezTo>
                  <a:cubicBezTo>
                    <a:pt x="1252" y="156"/>
                    <a:pt x="1118" y="135"/>
                    <a:pt x="967" y="130"/>
                  </a:cubicBezTo>
                  <a:cubicBezTo>
                    <a:pt x="926" y="125"/>
                    <a:pt x="836" y="116"/>
                    <a:pt x="799" y="103"/>
                  </a:cubicBezTo>
                  <a:cubicBezTo>
                    <a:pt x="798" y="103"/>
                    <a:pt x="754" y="62"/>
                    <a:pt x="746" y="59"/>
                  </a:cubicBezTo>
                  <a:cubicBezTo>
                    <a:pt x="686" y="39"/>
                    <a:pt x="609" y="39"/>
                    <a:pt x="548" y="33"/>
                  </a:cubicBezTo>
                  <a:cubicBezTo>
                    <a:pt x="523" y="22"/>
                    <a:pt x="497" y="17"/>
                    <a:pt x="472" y="6"/>
                  </a:cubicBezTo>
                  <a:cubicBezTo>
                    <a:pt x="441" y="9"/>
                    <a:pt x="411" y="11"/>
                    <a:pt x="381" y="15"/>
                  </a:cubicBezTo>
                  <a:cubicBezTo>
                    <a:pt x="353" y="15"/>
                    <a:pt x="325" y="0"/>
                    <a:pt x="306" y="4"/>
                  </a:cubicBezTo>
                  <a:close/>
                </a:path>
              </a:pathLst>
            </a:custGeom>
            <a:gradFill rotWithShape="0">
              <a:gsLst>
                <a:gs pos="0">
                  <a:srgbClr val="78B081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" name="Rectangle 9"/>
            <p:cNvSpPr>
              <a:spLocks noChangeArrowheads="1"/>
            </p:cNvSpPr>
            <p:nvPr/>
          </p:nvSpPr>
          <p:spPr bwMode="auto">
            <a:xfrm>
              <a:off x="3628" y="2102"/>
              <a:ext cx="613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800" b="1" dirty="0" smtClean="0">
                  <a:solidFill>
                    <a:srgbClr val="000000"/>
                  </a:solidFill>
                  <a:latin typeface="Times New Roman" pitchFamily="18" charset="0"/>
                </a:rPr>
                <a:t>Обед</a:t>
              </a:r>
              <a:endParaRPr lang="en-US" sz="2800" b="1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255" name="Group 26"/>
          <p:cNvGrpSpPr>
            <a:grpSpLocks/>
          </p:cNvGrpSpPr>
          <p:nvPr/>
        </p:nvGrpSpPr>
        <p:grpSpPr bwMode="auto">
          <a:xfrm>
            <a:off x="141316" y="4354512"/>
            <a:ext cx="5867400" cy="701675"/>
            <a:chOff x="1152" y="2304"/>
            <a:chExt cx="3696" cy="442"/>
          </a:xfrm>
        </p:grpSpPr>
        <p:sp>
          <p:nvSpPr>
            <p:cNvPr id="256" name="Freeform 11"/>
            <p:cNvSpPr>
              <a:spLocks/>
            </p:cNvSpPr>
            <p:nvPr/>
          </p:nvSpPr>
          <p:spPr bwMode="gray">
            <a:xfrm>
              <a:off x="1152" y="2304"/>
              <a:ext cx="3696" cy="442"/>
            </a:xfrm>
            <a:custGeom>
              <a:avLst/>
              <a:gdLst>
                <a:gd name="T0" fmla="*/ 266 w 4864"/>
                <a:gd name="T1" fmla="*/ 42 h 769"/>
                <a:gd name="T2" fmla="*/ 107 w 4864"/>
                <a:gd name="T3" fmla="*/ 103 h 769"/>
                <a:gd name="T4" fmla="*/ 69 w 4864"/>
                <a:gd name="T5" fmla="*/ 200 h 769"/>
                <a:gd name="T6" fmla="*/ 38 w 4864"/>
                <a:gd name="T7" fmla="*/ 235 h 769"/>
                <a:gd name="T8" fmla="*/ 15 w 4864"/>
                <a:gd name="T9" fmla="*/ 332 h 769"/>
                <a:gd name="T10" fmla="*/ 38 w 4864"/>
                <a:gd name="T11" fmla="*/ 447 h 769"/>
                <a:gd name="T12" fmla="*/ 198 w 4864"/>
                <a:gd name="T13" fmla="*/ 587 h 769"/>
                <a:gd name="T14" fmla="*/ 568 w 4864"/>
                <a:gd name="T15" fmla="*/ 655 h 769"/>
                <a:gd name="T16" fmla="*/ 928 w 4864"/>
                <a:gd name="T17" fmla="*/ 699 h 769"/>
                <a:gd name="T18" fmla="*/ 1751 w 4864"/>
                <a:gd name="T19" fmla="*/ 746 h 769"/>
                <a:gd name="T20" fmla="*/ 2388 w 4864"/>
                <a:gd name="T21" fmla="*/ 739 h 769"/>
                <a:gd name="T22" fmla="*/ 2624 w 4864"/>
                <a:gd name="T23" fmla="*/ 761 h 769"/>
                <a:gd name="T24" fmla="*/ 3030 w 4864"/>
                <a:gd name="T25" fmla="*/ 737 h 769"/>
                <a:gd name="T26" fmla="*/ 3707 w 4864"/>
                <a:gd name="T27" fmla="*/ 640 h 769"/>
                <a:gd name="T28" fmla="*/ 4057 w 4864"/>
                <a:gd name="T29" fmla="*/ 579 h 769"/>
                <a:gd name="T30" fmla="*/ 4225 w 4864"/>
                <a:gd name="T31" fmla="*/ 526 h 769"/>
                <a:gd name="T32" fmla="*/ 4331 w 4864"/>
                <a:gd name="T33" fmla="*/ 508 h 769"/>
                <a:gd name="T34" fmla="*/ 4225 w 4864"/>
                <a:gd name="T35" fmla="*/ 491 h 769"/>
                <a:gd name="T36" fmla="*/ 4346 w 4864"/>
                <a:gd name="T37" fmla="*/ 526 h 769"/>
                <a:gd name="T38" fmla="*/ 4643 w 4864"/>
                <a:gd name="T39" fmla="*/ 455 h 769"/>
                <a:gd name="T40" fmla="*/ 4849 w 4864"/>
                <a:gd name="T41" fmla="*/ 341 h 769"/>
                <a:gd name="T42" fmla="*/ 4674 w 4864"/>
                <a:gd name="T43" fmla="*/ 279 h 769"/>
                <a:gd name="T44" fmla="*/ 4110 w 4864"/>
                <a:gd name="T45" fmla="*/ 297 h 769"/>
                <a:gd name="T46" fmla="*/ 4293 w 4864"/>
                <a:gd name="T47" fmla="*/ 297 h 769"/>
                <a:gd name="T48" fmla="*/ 4651 w 4864"/>
                <a:gd name="T49" fmla="*/ 200 h 769"/>
                <a:gd name="T50" fmla="*/ 4514 w 4864"/>
                <a:gd name="T51" fmla="*/ 147 h 769"/>
                <a:gd name="T52" fmla="*/ 3920 w 4864"/>
                <a:gd name="T53" fmla="*/ 174 h 769"/>
                <a:gd name="T54" fmla="*/ 3966 w 4864"/>
                <a:gd name="T55" fmla="*/ 147 h 769"/>
                <a:gd name="T56" fmla="*/ 3578 w 4864"/>
                <a:gd name="T57" fmla="*/ 121 h 769"/>
                <a:gd name="T58" fmla="*/ 3159 w 4864"/>
                <a:gd name="T59" fmla="*/ 165 h 769"/>
                <a:gd name="T60" fmla="*/ 2260 w 4864"/>
                <a:gd name="T61" fmla="*/ 187 h 769"/>
                <a:gd name="T62" fmla="*/ 1880 w 4864"/>
                <a:gd name="T63" fmla="*/ 175 h 769"/>
                <a:gd name="T64" fmla="*/ 1460 w 4864"/>
                <a:gd name="T65" fmla="*/ 175 h 769"/>
                <a:gd name="T66" fmla="*/ 967 w 4864"/>
                <a:gd name="T67" fmla="*/ 130 h 769"/>
                <a:gd name="T68" fmla="*/ 746 w 4864"/>
                <a:gd name="T69" fmla="*/ 59 h 769"/>
                <a:gd name="T70" fmla="*/ 472 w 4864"/>
                <a:gd name="T71" fmla="*/ 6 h 769"/>
                <a:gd name="T72" fmla="*/ 306 w 4864"/>
                <a:gd name="T73" fmla="*/ 4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864" h="769">
                  <a:moveTo>
                    <a:pt x="306" y="4"/>
                  </a:moveTo>
                  <a:cubicBezTo>
                    <a:pt x="265" y="21"/>
                    <a:pt x="307" y="25"/>
                    <a:pt x="266" y="42"/>
                  </a:cubicBezTo>
                  <a:cubicBezTo>
                    <a:pt x="228" y="27"/>
                    <a:pt x="225" y="21"/>
                    <a:pt x="167" y="42"/>
                  </a:cubicBezTo>
                  <a:cubicBezTo>
                    <a:pt x="141" y="52"/>
                    <a:pt x="142" y="90"/>
                    <a:pt x="107" y="103"/>
                  </a:cubicBezTo>
                  <a:cubicBezTo>
                    <a:pt x="84" y="130"/>
                    <a:pt x="69" y="156"/>
                    <a:pt x="46" y="182"/>
                  </a:cubicBezTo>
                  <a:cubicBezTo>
                    <a:pt x="53" y="188"/>
                    <a:pt x="61" y="196"/>
                    <a:pt x="69" y="200"/>
                  </a:cubicBezTo>
                  <a:cubicBezTo>
                    <a:pt x="76" y="204"/>
                    <a:pt x="94" y="200"/>
                    <a:pt x="91" y="209"/>
                  </a:cubicBezTo>
                  <a:cubicBezTo>
                    <a:pt x="89" y="218"/>
                    <a:pt x="47" y="232"/>
                    <a:pt x="38" y="235"/>
                  </a:cubicBezTo>
                  <a:cubicBezTo>
                    <a:pt x="20" y="298"/>
                    <a:pt x="37" y="278"/>
                    <a:pt x="0" y="306"/>
                  </a:cubicBezTo>
                  <a:cubicBezTo>
                    <a:pt x="5" y="314"/>
                    <a:pt x="11" y="322"/>
                    <a:pt x="15" y="332"/>
                  </a:cubicBezTo>
                  <a:cubicBezTo>
                    <a:pt x="27" y="345"/>
                    <a:pt x="65" y="366"/>
                    <a:pt x="69" y="385"/>
                  </a:cubicBezTo>
                  <a:cubicBezTo>
                    <a:pt x="71" y="398"/>
                    <a:pt x="28" y="428"/>
                    <a:pt x="38" y="447"/>
                  </a:cubicBezTo>
                  <a:cubicBezTo>
                    <a:pt x="28" y="480"/>
                    <a:pt x="110" y="494"/>
                    <a:pt x="129" y="499"/>
                  </a:cubicBezTo>
                  <a:cubicBezTo>
                    <a:pt x="157" y="521"/>
                    <a:pt x="162" y="579"/>
                    <a:pt x="198" y="587"/>
                  </a:cubicBezTo>
                  <a:cubicBezTo>
                    <a:pt x="275" y="607"/>
                    <a:pt x="321" y="631"/>
                    <a:pt x="400" y="635"/>
                  </a:cubicBezTo>
                  <a:cubicBezTo>
                    <a:pt x="471" y="643"/>
                    <a:pt x="513" y="654"/>
                    <a:pt x="568" y="655"/>
                  </a:cubicBezTo>
                  <a:cubicBezTo>
                    <a:pt x="628" y="661"/>
                    <a:pt x="700" y="664"/>
                    <a:pt x="760" y="671"/>
                  </a:cubicBezTo>
                  <a:cubicBezTo>
                    <a:pt x="817" y="693"/>
                    <a:pt x="869" y="677"/>
                    <a:pt x="928" y="699"/>
                  </a:cubicBezTo>
                  <a:cubicBezTo>
                    <a:pt x="1070" y="753"/>
                    <a:pt x="1355" y="693"/>
                    <a:pt x="1355" y="693"/>
                  </a:cubicBezTo>
                  <a:cubicBezTo>
                    <a:pt x="1539" y="731"/>
                    <a:pt x="1520" y="737"/>
                    <a:pt x="1751" y="746"/>
                  </a:cubicBezTo>
                  <a:cubicBezTo>
                    <a:pt x="1912" y="769"/>
                    <a:pt x="1924" y="727"/>
                    <a:pt x="2228" y="743"/>
                  </a:cubicBezTo>
                  <a:cubicBezTo>
                    <a:pt x="2298" y="752"/>
                    <a:pt x="2337" y="736"/>
                    <a:pt x="2388" y="739"/>
                  </a:cubicBezTo>
                  <a:cubicBezTo>
                    <a:pt x="2439" y="742"/>
                    <a:pt x="2496" y="758"/>
                    <a:pt x="2535" y="762"/>
                  </a:cubicBezTo>
                  <a:cubicBezTo>
                    <a:pt x="2574" y="766"/>
                    <a:pt x="2586" y="753"/>
                    <a:pt x="2624" y="761"/>
                  </a:cubicBezTo>
                  <a:cubicBezTo>
                    <a:pt x="2654" y="767"/>
                    <a:pt x="2674" y="747"/>
                    <a:pt x="2710" y="746"/>
                  </a:cubicBezTo>
                  <a:cubicBezTo>
                    <a:pt x="2816" y="740"/>
                    <a:pt x="2923" y="740"/>
                    <a:pt x="3030" y="737"/>
                  </a:cubicBezTo>
                  <a:cubicBezTo>
                    <a:pt x="3165" y="698"/>
                    <a:pt x="3192" y="700"/>
                    <a:pt x="3372" y="693"/>
                  </a:cubicBezTo>
                  <a:cubicBezTo>
                    <a:pt x="3491" y="677"/>
                    <a:pt x="3585" y="649"/>
                    <a:pt x="3707" y="640"/>
                  </a:cubicBezTo>
                  <a:cubicBezTo>
                    <a:pt x="3778" y="612"/>
                    <a:pt x="3647" y="661"/>
                    <a:pt x="3814" y="623"/>
                  </a:cubicBezTo>
                  <a:cubicBezTo>
                    <a:pt x="3939" y="593"/>
                    <a:pt x="3882" y="589"/>
                    <a:pt x="4057" y="579"/>
                  </a:cubicBezTo>
                  <a:cubicBezTo>
                    <a:pt x="4154" y="551"/>
                    <a:pt x="4197" y="549"/>
                    <a:pt x="4316" y="543"/>
                  </a:cubicBezTo>
                  <a:cubicBezTo>
                    <a:pt x="4293" y="535"/>
                    <a:pt x="4233" y="529"/>
                    <a:pt x="4225" y="526"/>
                  </a:cubicBezTo>
                  <a:cubicBezTo>
                    <a:pt x="4217" y="523"/>
                    <a:pt x="4240" y="518"/>
                    <a:pt x="4247" y="517"/>
                  </a:cubicBezTo>
                  <a:cubicBezTo>
                    <a:pt x="4275" y="513"/>
                    <a:pt x="4303" y="511"/>
                    <a:pt x="4331" y="508"/>
                  </a:cubicBezTo>
                  <a:cubicBezTo>
                    <a:pt x="4303" y="505"/>
                    <a:pt x="4275" y="504"/>
                    <a:pt x="4247" y="499"/>
                  </a:cubicBezTo>
                  <a:cubicBezTo>
                    <a:pt x="4240" y="498"/>
                    <a:pt x="4221" y="499"/>
                    <a:pt x="4225" y="491"/>
                  </a:cubicBezTo>
                  <a:cubicBezTo>
                    <a:pt x="4230" y="480"/>
                    <a:pt x="4245" y="485"/>
                    <a:pt x="4255" y="482"/>
                  </a:cubicBezTo>
                  <a:cubicBezTo>
                    <a:pt x="4318" y="494"/>
                    <a:pt x="4297" y="507"/>
                    <a:pt x="4346" y="526"/>
                  </a:cubicBezTo>
                  <a:cubicBezTo>
                    <a:pt x="4398" y="511"/>
                    <a:pt x="4453" y="470"/>
                    <a:pt x="4506" y="464"/>
                  </a:cubicBezTo>
                  <a:cubicBezTo>
                    <a:pt x="4552" y="460"/>
                    <a:pt x="4598" y="458"/>
                    <a:pt x="4643" y="455"/>
                  </a:cubicBezTo>
                  <a:cubicBezTo>
                    <a:pt x="4690" y="420"/>
                    <a:pt x="4742" y="423"/>
                    <a:pt x="4795" y="411"/>
                  </a:cubicBezTo>
                  <a:cubicBezTo>
                    <a:pt x="4834" y="382"/>
                    <a:pt x="4813" y="403"/>
                    <a:pt x="4849" y="341"/>
                  </a:cubicBezTo>
                  <a:cubicBezTo>
                    <a:pt x="4854" y="332"/>
                    <a:pt x="4864" y="314"/>
                    <a:pt x="4864" y="314"/>
                  </a:cubicBezTo>
                  <a:cubicBezTo>
                    <a:pt x="4803" y="279"/>
                    <a:pt x="4742" y="285"/>
                    <a:pt x="4674" y="279"/>
                  </a:cubicBezTo>
                  <a:cubicBezTo>
                    <a:pt x="4490" y="287"/>
                    <a:pt x="4499" y="279"/>
                    <a:pt x="4384" y="306"/>
                  </a:cubicBezTo>
                  <a:cubicBezTo>
                    <a:pt x="4293" y="303"/>
                    <a:pt x="4202" y="303"/>
                    <a:pt x="4110" y="297"/>
                  </a:cubicBezTo>
                  <a:cubicBezTo>
                    <a:pt x="4103" y="297"/>
                    <a:pt x="4126" y="288"/>
                    <a:pt x="4133" y="288"/>
                  </a:cubicBezTo>
                  <a:cubicBezTo>
                    <a:pt x="4187" y="288"/>
                    <a:pt x="4240" y="294"/>
                    <a:pt x="4293" y="297"/>
                  </a:cubicBezTo>
                  <a:cubicBezTo>
                    <a:pt x="4391" y="282"/>
                    <a:pt x="4444" y="268"/>
                    <a:pt x="4552" y="262"/>
                  </a:cubicBezTo>
                  <a:cubicBezTo>
                    <a:pt x="4601" y="247"/>
                    <a:pt x="4610" y="232"/>
                    <a:pt x="4651" y="200"/>
                  </a:cubicBezTo>
                  <a:cubicBezTo>
                    <a:pt x="4609" y="188"/>
                    <a:pt x="4562" y="193"/>
                    <a:pt x="4521" y="174"/>
                  </a:cubicBezTo>
                  <a:cubicBezTo>
                    <a:pt x="4514" y="171"/>
                    <a:pt x="4516" y="156"/>
                    <a:pt x="4514" y="147"/>
                  </a:cubicBezTo>
                  <a:cubicBezTo>
                    <a:pt x="4141" y="166"/>
                    <a:pt x="4291" y="156"/>
                    <a:pt x="4065" y="174"/>
                  </a:cubicBezTo>
                  <a:cubicBezTo>
                    <a:pt x="4015" y="182"/>
                    <a:pt x="3972" y="194"/>
                    <a:pt x="3920" y="174"/>
                  </a:cubicBezTo>
                  <a:cubicBezTo>
                    <a:pt x="3911" y="171"/>
                    <a:pt x="3935" y="160"/>
                    <a:pt x="3943" y="156"/>
                  </a:cubicBezTo>
                  <a:cubicBezTo>
                    <a:pt x="3951" y="152"/>
                    <a:pt x="3958" y="150"/>
                    <a:pt x="3966" y="147"/>
                  </a:cubicBezTo>
                  <a:cubicBezTo>
                    <a:pt x="3918" y="110"/>
                    <a:pt x="3968" y="135"/>
                    <a:pt x="3935" y="77"/>
                  </a:cubicBezTo>
                  <a:cubicBezTo>
                    <a:pt x="3812" y="86"/>
                    <a:pt x="3702" y="113"/>
                    <a:pt x="3578" y="121"/>
                  </a:cubicBezTo>
                  <a:cubicBezTo>
                    <a:pt x="3524" y="128"/>
                    <a:pt x="3477" y="135"/>
                    <a:pt x="3425" y="156"/>
                  </a:cubicBezTo>
                  <a:cubicBezTo>
                    <a:pt x="3342" y="188"/>
                    <a:pt x="3248" y="162"/>
                    <a:pt x="3159" y="165"/>
                  </a:cubicBezTo>
                  <a:cubicBezTo>
                    <a:pt x="2928" y="254"/>
                    <a:pt x="2813" y="169"/>
                    <a:pt x="2544" y="191"/>
                  </a:cubicBezTo>
                  <a:cubicBezTo>
                    <a:pt x="2445" y="200"/>
                    <a:pt x="2305" y="198"/>
                    <a:pt x="2260" y="187"/>
                  </a:cubicBezTo>
                  <a:cubicBezTo>
                    <a:pt x="2172" y="153"/>
                    <a:pt x="2149" y="194"/>
                    <a:pt x="2056" y="195"/>
                  </a:cubicBezTo>
                  <a:cubicBezTo>
                    <a:pt x="1964" y="187"/>
                    <a:pt x="1913" y="188"/>
                    <a:pt x="1880" y="175"/>
                  </a:cubicBezTo>
                  <a:cubicBezTo>
                    <a:pt x="1790" y="181"/>
                    <a:pt x="1677" y="212"/>
                    <a:pt x="1591" y="191"/>
                  </a:cubicBezTo>
                  <a:cubicBezTo>
                    <a:pt x="1548" y="181"/>
                    <a:pt x="1503" y="186"/>
                    <a:pt x="1460" y="175"/>
                  </a:cubicBezTo>
                  <a:cubicBezTo>
                    <a:pt x="1435" y="185"/>
                    <a:pt x="1426" y="155"/>
                    <a:pt x="1401" y="165"/>
                  </a:cubicBezTo>
                  <a:cubicBezTo>
                    <a:pt x="1252" y="156"/>
                    <a:pt x="1118" y="135"/>
                    <a:pt x="967" y="130"/>
                  </a:cubicBezTo>
                  <a:cubicBezTo>
                    <a:pt x="926" y="125"/>
                    <a:pt x="836" y="116"/>
                    <a:pt x="799" y="103"/>
                  </a:cubicBezTo>
                  <a:cubicBezTo>
                    <a:pt x="798" y="103"/>
                    <a:pt x="754" y="62"/>
                    <a:pt x="746" y="59"/>
                  </a:cubicBezTo>
                  <a:cubicBezTo>
                    <a:pt x="686" y="39"/>
                    <a:pt x="609" y="39"/>
                    <a:pt x="548" y="33"/>
                  </a:cubicBezTo>
                  <a:cubicBezTo>
                    <a:pt x="523" y="22"/>
                    <a:pt x="497" y="17"/>
                    <a:pt x="472" y="6"/>
                  </a:cubicBezTo>
                  <a:cubicBezTo>
                    <a:pt x="441" y="9"/>
                    <a:pt x="411" y="11"/>
                    <a:pt x="381" y="15"/>
                  </a:cubicBezTo>
                  <a:cubicBezTo>
                    <a:pt x="353" y="15"/>
                    <a:pt x="325" y="0"/>
                    <a:pt x="306" y="4"/>
                  </a:cubicBezTo>
                  <a:close/>
                </a:path>
              </a:pathLst>
            </a:custGeom>
            <a:gradFill rotWithShape="0">
              <a:gsLst>
                <a:gs pos="0">
                  <a:srgbClr val="8FAFD3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7" name="Rectangle 12"/>
            <p:cNvSpPr>
              <a:spLocks noChangeArrowheads="1"/>
            </p:cNvSpPr>
            <p:nvPr/>
          </p:nvSpPr>
          <p:spPr bwMode="auto">
            <a:xfrm>
              <a:off x="1773" y="2388"/>
              <a:ext cx="1034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800" b="1" dirty="0" smtClean="0">
                  <a:solidFill>
                    <a:srgbClr val="000000"/>
                  </a:solidFill>
                  <a:latin typeface="Times New Roman" pitchFamily="18" charset="0"/>
                </a:rPr>
                <a:t>Полдник</a:t>
              </a:r>
              <a:endParaRPr lang="en-US" sz="2800" b="1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258" name="Group 27"/>
          <p:cNvGrpSpPr>
            <a:grpSpLocks/>
          </p:cNvGrpSpPr>
          <p:nvPr/>
        </p:nvGrpSpPr>
        <p:grpSpPr bwMode="auto">
          <a:xfrm>
            <a:off x="3467100" y="5810597"/>
            <a:ext cx="5867400" cy="701675"/>
            <a:chOff x="1152" y="2880"/>
            <a:chExt cx="3696" cy="442"/>
          </a:xfrm>
        </p:grpSpPr>
        <p:sp>
          <p:nvSpPr>
            <p:cNvPr id="259" name="Freeform 14"/>
            <p:cNvSpPr>
              <a:spLocks/>
            </p:cNvSpPr>
            <p:nvPr/>
          </p:nvSpPr>
          <p:spPr bwMode="gray">
            <a:xfrm>
              <a:off x="1152" y="2880"/>
              <a:ext cx="3696" cy="442"/>
            </a:xfrm>
            <a:custGeom>
              <a:avLst/>
              <a:gdLst>
                <a:gd name="T0" fmla="*/ 266 w 4864"/>
                <a:gd name="T1" fmla="*/ 42 h 769"/>
                <a:gd name="T2" fmla="*/ 107 w 4864"/>
                <a:gd name="T3" fmla="*/ 103 h 769"/>
                <a:gd name="T4" fmla="*/ 69 w 4864"/>
                <a:gd name="T5" fmla="*/ 200 h 769"/>
                <a:gd name="T6" fmla="*/ 38 w 4864"/>
                <a:gd name="T7" fmla="*/ 235 h 769"/>
                <a:gd name="T8" fmla="*/ 15 w 4864"/>
                <a:gd name="T9" fmla="*/ 332 h 769"/>
                <a:gd name="T10" fmla="*/ 38 w 4864"/>
                <a:gd name="T11" fmla="*/ 447 h 769"/>
                <a:gd name="T12" fmla="*/ 198 w 4864"/>
                <a:gd name="T13" fmla="*/ 587 h 769"/>
                <a:gd name="T14" fmla="*/ 568 w 4864"/>
                <a:gd name="T15" fmla="*/ 655 h 769"/>
                <a:gd name="T16" fmla="*/ 928 w 4864"/>
                <a:gd name="T17" fmla="*/ 699 h 769"/>
                <a:gd name="T18" fmla="*/ 1751 w 4864"/>
                <a:gd name="T19" fmla="*/ 746 h 769"/>
                <a:gd name="T20" fmla="*/ 2388 w 4864"/>
                <a:gd name="T21" fmla="*/ 739 h 769"/>
                <a:gd name="T22" fmla="*/ 2624 w 4864"/>
                <a:gd name="T23" fmla="*/ 761 h 769"/>
                <a:gd name="T24" fmla="*/ 3030 w 4864"/>
                <a:gd name="T25" fmla="*/ 737 h 769"/>
                <a:gd name="T26" fmla="*/ 3707 w 4864"/>
                <a:gd name="T27" fmla="*/ 640 h 769"/>
                <a:gd name="T28" fmla="*/ 4057 w 4864"/>
                <a:gd name="T29" fmla="*/ 579 h 769"/>
                <a:gd name="T30" fmla="*/ 4225 w 4864"/>
                <a:gd name="T31" fmla="*/ 526 h 769"/>
                <a:gd name="T32" fmla="*/ 4331 w 4864"/>
                <a:gd name="T33" fmla="*/ 508 h 769"/>
                <a:gd name="T34" fmla="*/ 4225 w 4864"/>
                <a:gd name="T35" fmla="*/ 491 h 769"/>
                <a:gd name="T36" fmla="*/ 4346 w 4864"/>
                <a:gd name="T37" fmla="*/ 526 h 769"/>
                <a:gd name="T38" fmla="*/ 4643 w 4864"/>
                <a:gd name="T39" fmla="*/ 455 h 769"/>
                <a:gd name="T40" fmla="*/ 4849 w 4864"/>
                <a:gd name="T41" fmla="*/ 341 h 769"/>
                <a:gd name="T42" fmla="*/ 4674 w 4864"/>
                <a:gd name="T43" fmla="*/ 279 h 769"/>
                <a:gd name="T44" fmla="*/ 4110 w 4864"/>
                <a:gd name="T45" fmla="*/ 297 h 769"/>
                <a:gd name="T46" fmla="*/ 4293 w 4864"/>
                <a:gd name="T47" fmla="*/ 297 h 769"/>
                <a:gd name="T48" fmla="*/ 4651 w 4864"/>
                <a:gd name="T49" fmla="*/ 200 h 769"/>
                <a:gd name="T50" fmla="*/ 4514 w 4864"/>
                <a:gd name="T51" fmla="*/ 147 h 769"/>
                <a:gd name="T52" fmla="*/ 3920 w 4864"/>
                <a:gd name="T53" fmla="*/ 174 h 769"/>
                <a:gd name="T54" fmla="*/ 3966 w 4864"/>
                <a:gd name="T55" fmla="*/ 147 h 769"/>
                <a:gd name="T56" fmla="*/ 3578 w 4864"/>
                <a:gd name="T57" fmla="*/ 121 h 769"/>
                <a:gd name="T58" fmla="*/ 3159 w 4864"/>
                <a:gd name="T59" fmla="*/ 165 h 769"/>
                <a:gd name="T60" fmla="*/ 2260 w 4864"/>
                <a:gd name="T61" fmla="*/ 187 h 769"/>
                <a:gd name="T62" fmla="*/ 1880 w 4864"/>
                <a:gd name="T63" fmla="*/ 175 h 769"/>
                <a:gd name="T64" fmla="*/ 1460 w 4864"/>
                <a:gd name="T65" fmla="*/ 175 h 769"/>
                <a:gd name="T66" fmla="*/ 967 w 4864"/>
                <a:gd name="T67" fmla="*/ 130 h 769"/>
                <a:gd name="T68" fmla="*/ 746 w 4864"/>
                <a:gd name="T69" fmla="*/ 59 h 769"/>
                <a:gd name="T70" fmla="*/ 472 w 4864"/>
                <a:gd name="T71" fmla="*/ 6 h 769"/>
                <a:gd name="T72" fmla="*/ 306 w 4864"/>
                <a:gd name="T73" fmla="*/ 4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864" h="769">
                  <a:moveTo>
                    <a:pt x="306" y="4"/>
                  </a:moveTo>
                  <a:cubicBezTo>
                    <a:pt x="265" y="21"/>
                    <a:pt x="307" y="25"/>
                    <a:pt x="266" y="42"/>
                  </a:cubicBezTo>
                  <a:cubicBezTo>
                    <a:pt x="228" y="27"/>
                    <a:pt x="225" y="21"/>
                    <a:pt x="167" y="42"/>
                  </a:cubicBezTo>
                  <a:cubicBezTo>
                    <a:pt x="141" y="52"/>
                    <a:pt x="142" y="90"/>
                    <a:pt x="107" y="103"/>
                  </a:cubicBezTo>
                  <a:cubicBezTo>
                    <a:pt x="84" y="130"/>
                    <a:pt x="69" y="156"/>
                    <a:pt x="46" y="182"/>
                  </a:cubicBezTo>
                  <a:cubicBezTo>
                    <a:pt x="53" y="188"/>
                    <a:pt x="61" y="196"/>
                    <a:pt x="69" y="200"/>
                  </a:cubicBezTo>
                  <a:cubicBezTo>
                    <a:pt x="76" y="204"/>
                    <a:pt x="94" y="200"/>
                    <a:pt x="91" y="209"/>
                  </a:cubicBezTo>
                  <a:cubicBezTo>
                    <a:pt x="89" y="218"/>
                    <a:pt x="47" y="232"/>
                    <a:pt x="38" y="235"/>
                  </a:cubicBezTo>
                  <a:cubicBezTo>
                    <a:pt x="20" y="298"/>
                    <a:pt x="37" y="278"/>
                    <a:pt x="0" y="306"/>
                  </a:cubicBezTo>
                  <a:cubicBezTo>
                    <a:pt x="5" y="314"/>
                    <a:pt x="11" y="322"/>
                    <a:pt x="15" y="332"/>
                  </a:cubicBezTo>
                  <a:cubicBezTo>
                    <a:pt x="27" y="345"/>
                    <a:pt x="65" y="366"/>
                    <a:pt x="69" y="385"/>
                  </a:cubicBezTo>
                  <a:cubicBezTo>
                    <a:pt x="71" y="398"/>
                    <a:pt x="28" y="428"/>
                    <a:pt x="38" y="447"/>
                  </a:cubicBezTo>
                  <a:cubicBezTo>
                    <a:pt x="28" y="480"/>
                    <a:pt x="110" y="494"/>
                    <a:pt x="129" y="499"/>
                  </a:cubicBezTo>
                  <a:cubicBezTo>
                    <a:pt x="157" y="521"/>
                    <a:pt x="162" y="579"/>
                    <a:pt x="198" y="587"/>
                  </a:cubicBezTo>
                  <a:cubicBezTo>
                    <a:pt x="275" y="607"/>
                    <a:pt x="321" y="631"/>
                    <a:pt x="400" y="635"/>
                  </a:cubicBezTo>
                  <a:cubicBezTo>
                    <a:pt x="471" y="643"/>
                    <a:pt x="513" y="654"/>
                    <a:pt x="568" y="655"/>
                  </a:cubicBezTo>
                  <a:cubicBezTo>
                    <a:pt x="628" y="661"/>
                    <a:pt x="700" y="664"/>
                    <a:pt x="760" y="671"/>
                  </a:cubicBezTo>
                  <a:cubicBezTo>
                    <a:pt x="817" y="693"/>
                    <a:pt x="869" y="677"/>
                    <a:pt x="928" y="699"/>
                  </a:cubicBezTo>
                  <a:cubicBezTo>
                    <a:pt x="1070" y="753"/>
                    <a:pt x="1355" y="693"/>
                    <a:pt x="1355" y="693"/>
                  </a:cubicBezTo>
                  <a:cubicBezTo>
                    <a:pt x="1539" y="731"/>
                    <a:pt x="1520" y="737"/>
                    <a:pt x="1751" y="746"/>
                  </a:cubicBezTo>
                  <a:cubicBezTo>
                    <a:pt x="1912" y="769"/>
                    <a:pt x="1924" y="727"/>
                    <a:pt x="2228" y="743"/>
                  </a:cubicBezTo>
                  <a:cubicBezTo>
                    <a:pt x="2298" y="752"/>
                    <a:pt x="2337" y="736"/>
                    <a:pt x="2388" y="739"/>
                  </a:cubicBezTo>
                  <a:cubicBezTo>
                    <a:pt x="2439" y="742"/>
                    <a:pt x="2496" y="758"/>
                    <a:pt x="2535" y="762"/>
                  </a:cubicBezTo>
                  <a:cubicBezTo>
                    <a:pt x="2574" y="766"/>
                    <a:pt x="2586" y="753"/>
                    <a:pt x="2624" y="761"/>
                  </a:cubicBezTo>
                  <a:cubicBezTo>
                    <a:pt x="2654" y="767"/>
                    <a:pt x="2674" y="747"/>
                    <a:pt x="2710" y="746"/>
                  </a:cubicBezTo>
                  <a:cubicBezTo>
                    <a:pt x="2816" y="740"/>
                    <a:pt x="2923" y="740"/>
                    <a:pt x="3030" y="737"/>
                  </a:cubicBezTo>
                  <a:cubicBezTo>
                    <a:pt x="3165" y="698"/>
                    <a:pt x="3192" y="700"/>
                    <a:pt x="3372" y="693"/>
                  </a:cubicBezTo>
                  <a:cubicBezTo>
                    <a:pt x="3491" y="677"/>
                    <a:pt x="3585" y="649"/>
                    <a:pt x="3707" y="640"/>
                  </a:cubicBezTo>
                  <a:cubicBezTo>
                    <a:pt x="3778" y="612"/>
                    <a:pt x="3647" y="661"/>
                    <a:pt x="3814" y="623"/>
                  </a:cubicBezTo>
                  <a:cubicBezTo>
                    <a:pt x="3939" y="593"/>
                    <a:pt x="3882" y="589"/>
                    <a:pt x="4057" y="579"/>
                  </a:cubicBezTo>
                  <a:cubicBezTo>
                    <a:pt x="4154" y="551"/>
                    <a:pt x="4197" y="549"/>
                    <a:pt x="4316" y="543"/>
                  </a:cubicBezTo>
                  <a:cubicBezTo>
                    <a:pt x="4293" y="535"/>
                    <a:pt x="4233" y="529"/>
                    <a:pt x="4225" y="526"/>
                  </a:cubicBezTo>
                  <a:cubicBezTo>
                    <a:pt x="4217" y="523"/>
                    <a:pt x="4240" y="518"/>
                    <a:pt x="4247" y="517"/>
                  </a:cubicBezTo>
                  <a:cubicBezTo>
                    <a:pt x="4275" y="513"/>
                    <a:pt x="4303" y="511"/>
                    <a:pt x="4331" y="508"/>
                  </a:cubicBezTo>
                  <a:cubicBezTo>
                    <a:pt x="4303" y="505"/>
                    <a:pt x="4275" y="504"/>
                    <a:pt x="4247" y="499"/>
                  </a:cubicBezTo>
                  <a:cubicBezTo>
                    <a:pt x="4240" y="498"/>
                    <a:pt x="4221" y="499"/>
                    <a:pt x="4225" y="491"/>
                  </a:cubicBezTo>
                  <a:cubicBezTo>
                    <a:pt x="4230" y="480"/>
                    <a:pt x="4245" y="485"/>
                    <a:pt x="4255" y="482"/>
                  </a:cubicBezTo>
                  <a:cubicBezTo>
                    <a:pt x="4318" y="494"/>
                    <a:pt x="4297" y="507"/>
                    <a:pt x="4346" y="526"/>
                  </a:cubicBezTo>
                  <a:cubicBezTo>
                    <a:pt x="4398" y="511"/>
                    <a:pt x="4453" y="470"/>
                    <a:pt x="4506" y="464"/>
                  </a:cubicBezTo>
                  <a:cubicBezTo>
                    <a:pt x="4552" y="460"/>
                    <a:pt x="4598" y="458"/>
                    <a:pt x="4643" y="455"/>
                  </a:cubicBezTo>
                  <a:cubicBezTo>
                    <a:pt x="4690" y="420"/>
                    <a:pt x="4742" y="423"/>
                    <a:pt x="4795" y="411"/>
                  </a:cubicBezTo>
                  <a:cubicBezTo>
                    <a:pt x="4834" y="382"/>
                    <a:pt x="4813" y="403"/>
                    <a:pt x="4849" y="341"/>
                  </a:cubicBezTo>
                  <a:cubicBezTo>
                    <a:pt x="4854" y="332"/>
                    <a:pt x="4864" y="314"/>
                    <a:pt x="4864" y="314"/>
                  </a:cubicBezTo>
                  <a:cubicBezTo>
                    <a:pt x="4803" y="279"/>
                    <a:pt x="4742" y="285"/>
                    <a:pt x="4674" y="279"/>
                  </a:cubicBezTo>
                  <a:cubicBezTo>
                    <a:pt x="4490" y="287"/>
                    <a:pt x="4499" y="279"/>
                    <a:pt x="4384" y="306"/>
                  </a:cubicBezTo>
                  <a:cubicBezTo>
                    <a:pt x="4293" y="303"/>
                    <a:pt x="4202" y="303"/>
                    <a:pt x="4110" y="297"/>
                  </a:cubicBezTo>
                  <a:cubicBezTo>
                    <a:pt x="4103" y="297"/>
                    <a:pt x="4126" y="288"/>
                    <a:pt x="4133" y="288"/>
                  </a:cubicBezTo>
                  <a:cubicBezTo>
                    <a:pt x="4187" y="288"/>
                    <a:pt x="4240" y="294"/>
                    <a:pt x="4293" y="297"/>
                  </a:cubicBezTo>
                  <a:cubicBezTo>
                    <a:pt x="4391" y="282"/>
                    <a:pt x="4444" y="268"/>
                    <a:pt x="4552" y="262"/>
                  </a:cubicBezTo>
                  <a:cubicBezTo>
                    <a:pt x="4601" y="247"/>
                    <a:pt x="4610" y="232"/>
                    <a:pt x="4651" y="200"/>
                  </a:cubicBezTo>
                  <a:cubicBezTo>
                    <a:pt x="4609" y="188"/>
                    <a:pt x="4562" y="193"/>
                    <a:pt x="4521" y="174"/>
                  </a:cubicBezTo>
                  <a:cubicBezTo>
                    <a:pt x="4514" y="171"/>
                    <a:pt x="4516" y="156"/>
                    <a:pt x="4514" y="147"/>
                  </a:cubicBezTo>
                  <a:cubicBezTo>
                    <a:pt x="4141" y="166"/>
                    <a:pt x="4291" y="156"/>
                    <a:pt x="4065" y="174"/>
                  </a:cubicBezTo>
                  <a:cubicBezTo>
                    <a:pt x="4015" y="182"/>
                    <a:pt x="3972" y="194"/>
                    <a:pt x="3920" y="174"/>
                  </a:cubicBezTo>
                  <a:cubicBezTo>
                    <a:pt x="3911" y="171"/>
                    <a:pt x="3935" y="160"/>
                    <a:pt x="3943" y="156"/>
                  </a:cubicBezTo>
                  <a:cubicBezTo>
                    <a:pt x="3951" y="152"/>
                    <a:pt x="3958" y="150"/>
                    <a:pt x="3966" y="147"/>
                  </a:cubicBezTo>
                  <a:cubicBezTo>
                    <a:pt x="3918" y="110"/>
                    <a:pt x="3968" y="135"/>
                    <a:pt x="3935" y="77"/>
                  </a:cubicBezTo>
                  <a:cubicBezTo>
                    <a:pt x="3812" y="86"/>
                    <a:pt x="3702" y="113"/>
                    <a:pt x="3578" y="121"/>
                  </a:cubicBezTo>
                  <a:cubicBezTo>
                    <a:pt x="3524" y="128"/>
                    <a:pt x="3477" y="135"/>
                    <a:pt x="3425" y="156"/>
                  </a:cubicBezTo>
                  <a:cubicBezTo>
                    <a:pt x="3342" y="188"/>
                    <a:pt x="3248" y="162"/>
                    <a:pt x="3159" y="165"/>
                  </a:cubicBezTo>
                  <a:cubicBezTo>
                    <a:pt x="2928" y="254"/>
                    <a:pt x="2813" y="169"/>
                    <a:pt x="2544" y="191"/>
                  </a:cubicBezTo>
                  <a:cubicBezTo>
                    <a:pt x="2445" y="200"/>
                    <a:pt x="2305" y="198"/>
                    <a:pt x="2260" y="187"/>
                  </a:cubicBezTo>
                  <a:cubicBezTo>
                    <a:pt x="2172" y="153"/>
                    <a:pt x="2149" y="194"/>
                    <a:pt x="2056" y="195"/>
                  </a:cubicBezTo>
                  <a:cubicBezTo>
                    <a:pt x="1964" y="187"/>
                    <a:pt x="1913" y="188"/>
                    <a:pt x="1880" y="175"/>
                  </a:cubicBezTo>
                  <a:cubicBezTo>
                    <a:pt x="1790" y="181"/>
                    <a:pt x="1677" y="212"/>
                    <a:pt x="1591" y="191"/>
                  </a:cubicBezTo>
                  <a:cubicBezTo>
                    <a:pt x="1548" y="181"/>
                    <a:pt x="1503" y="186"/>
                    <a:pt x="1460" y="175"/>
                  </a:cubicBezTo>
                  <a:cubicBezTo>
                    <a:pt x="1435" y="185"/>
                    <a:pt x="1426" y="155"/>
                    <a:pt x="1401" y="165"/>
                  </a:cubicBezTo>
                  <a:cubicBezTo>
                    <a:pt x="1252" y="156"/>
                    <a:pt x="1118" y="135"/>
                    <a:pt x="967" y="130"/>
                  </a:cubicBezTo>
                  <a:cubicBezTo>
                    <a:pt x="926" y="125"/>
                    <a:pt x="836" y="116"/>
                    <a:pt x="799" y="103"/>
                  </a:cubicBezTo>
                  <a:cubicBezTo>
                    <a:pt x="798" y="103"/>
                    <a:pt x="754" y="62"/>
                    <a:pt x="746" y="59"/>
                  </a:cubicBezTo>
                  <a:cubicBezTo>
                    <a:pt x="686" y="39"/>
                    <a:pt x="609" y="39"/>
                    <a:pt x="548" y="33"/>
                  </a:cubicBezTo>
                  <a:cubicBezTo>
                    <a:pt x="523" y="22"/>
                    <a:pt x="497" y="17"/>
                    <a:pt x="472" y="6"/>
                  </a:cubicBezTo>
                  <a:cubicBezTo>
                    <a:pt x="441" y="9"/>
                    <a:pt x="411" y="11"/>
                    <a:pt x="381" y="15"/>
                  </a:cubicBezTo>
                  <a:cubicBezTo>
                    <a:pt x="353" y="15"/>
                    <a:pt x="325" y="0"/>
                    <a:pt x="306" y="4"/>
                  </a:cubicBezTo>
                  <a:close/>
                </a:path>
              </a:pathLst>
            </a:custGeom>
            <a:gradFill rotWithShape="0">
              <a:gsLst>
                <a:gs pos="0">
                  <a:srgbClr val="7BC5C3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0" name="Rectangle 15"/>
            <p:cNvSpPr>
              <a:spLocks noChangeArrowheads="1"/>
            </p:cNvSpPr>
            <p:nvPr/>
          </p:nvSpPr>
          <p:spPr bwMode="auto">
            <a:xfrm>
              <a:off x="2654" y="2992"/>
              <a:ext cx="692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800" b="1" dirty="0" smtClean="0">
                  <a:solidFill>
                    <a:srgbClr val="000000"/>
                  </a:solidFill>
                  <a:latin typeface="Times New Roman" pitchFamily="18" charset="0"/>
                </a:rPr>
                <a:t>Ужин</a:t>
              </a:r>
              <a:endParaRPr lang="en-US" sz="2800" b="1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1525" y="869624"/>
            <a:ext cx="2909455" cy="19405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493" y="2163247"/>
            <a:ext cx="3234922" cy="215493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8716" y="3964634"/>
            <a:ext cx="2387139" cy="17903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101" y="5092522"/>
            <a:ext cx="2469706" cy="1639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900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«Продуктовая полка»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240" y="997527"/>
            <a:ext cx="7837990" cy="5478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07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6022" y="-146445"/>
            <a:ext cx="7886699" cy="1047221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«Помощник повара»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249" name="Group 24"/>
          <p:cNvGrpSpPr>
            <a:grpSpLocks/>
          </p:cNvGrpSpPr>
          <p:nvPr/>
        </p:nvGrpSpPr>
        <p:grpSpPr bwMode="auto">
          <a:xfrm>
            <a:off x="3276600" y="2423609"/>
            <a:ext cx="5867400" cy="701676"/>
            <a:chOff x="1152" y="1248"/>
            <a:chExt cx="3696" cy="442"/>
          </a:xfrm>
        </p:grpSpPr>
        <p:sp>
          <p:nvSpPr>
            <p:cNvPr id="250" name="Freeform 5"/>
            <p:cNvSpPr>
              <a:spLocks/>
            </p:cNvSpPr>
            <p:nvPr/>
          </p:nvSpPr>
          <p:spPr bwMode="gray">
            <a:xfrm>
              <a:off x="1152" y="1248"/>
              <a:ext cx="3696" cy="442"/>
            </a:xfrm>
            <a:custGeom>
              <a:avLst/>
              <a:gdLst>
                <a:gd name="T0" fmla="*/ 266 w 4864"/>
                <a:gd name="T1" fmla="*/ 42 h 769"/>
                <a:gd name="T2" fmla="*/ 107 w 4864"/>
                <a:gd name="T3" fmla="*/ 103 h 769"/>
                <a:gd name="T4" fmla="*/ 69 w 4864"/>
                <a:gd name="T5" fmla="*/ 200 h 769"/>
                <a:gd name="T6" fmla="*/ 38 w 4864"/>
                <a:gd name="T7" fmla="*/ 235 h 769"/>
                <a:gd name="T8" fmla="*/ 15 w 4864"/>
                <a:gd name="T9" fmla="*/ 332 h 769"/>
                <a:gd name="T10" fmla="*/ 38 w 4864"/>
                <a:gd name="T11" fmla="*/ 447 h 769"/>
                <a:gd name="T12" fmla="*/ 198 w 4864"/>
                <a:gd name="T13" fmla="*/ 587 h 769"/>
                <a:gd name="T14" fmla="*/ 568 w 4864"/>
                <a:gd name="T15" fmla="*/ 655 h 769"/>
                <a:gd name="T16" fmla="*/ 928 w 4864"/>
                <a:gd name="T17" fmla="*/ 699 h 769"/>
                <a:gd name="T18" fmla="*/ 1751 w 4864"/>
                <a:gd name="T19" fmla="*/ 746 h 769"/>
                <a:gd name="T20" fmla="*/ 2388 w 4864"/>
                <a:gd name="T21" fmla="*/ 739 h 769"/>
                <a:gd name="T22" fmla="*/ 2624 w 4864"/>
                <a:gd name="T23" fmla="*/ 761 h 769"/>
                <a:gd name="T24" fmla="*/ 3030 w 4864"/>
                <a:gd name="T25" fmla="*/ 737 h 769"/>
                <a:gd name="T26" fmla="*/ 3707 w 4864"/>
                <a:gd name="T27" fmla="*/ 640 h 769"/>
                <a:gd name="T28" fmla="*/ 4057 w 4864"/>
                <a:gd name="T29" fmla="*/ 579 h 769"/>
                <a:gd name="T30" fmla="*/ 4225 w 4864"/>
                <a:gd name="T31" fmla="*/ 526 h 769"/>
                <a:gd name="T32" fmla="*/ 4331 w 4864"/>
                <a:gd name="T33" fmla="*/ 508 h 769"/>
                <a:gd name="T34" fmla="*/ 4225 w 4864"/>
                <a:gd name="T35" fmla="*/ 491 h 769"/>
                <a:gd name="T36" fmla="*/ 4346 w 4864"/>
                <a:gd name="T37" fmla="*/ 526 h 769"/>
                <a:gd name="T38" fmla="*/ 4643 w 4864"/>
                <a:gd name="T39" fmla="*/ 455 h 769"/>
                <a:gd name="T40" fmla="*/ 4849 w 4864"/>
                <a:gd name="T41" fmla="*/ 341 h 769"/>
                <a:gd name="T42" fmla="*/ 4674 w 4864"/>
                <a:gd name="T43" fmla="*/ 279 h 769"/>
                <a:gd name="T44" fmla="*/ 4110 w 4864"/>
                <a:gd name="T45" fmla="*/ 297 h 769"/>
                <a:gd name="T46" fmla="*/ 4293 w 4864"/>
                <a:gd name="T47" fmla="*/ 297 h 769"/>
                <a:gd name="T48" fmla="*/ 4651 w 4864"/>
                <a:gd name="T49" fmla="*/ 200 h 769"/>
                <a:gd name="T50" fmla="*/ 4514 w 4864"/>
                <a:gd name="T51" fmla="*/ 147 h 769"/>
                <a:gd name="T52" fmla="*/ 3920 w 4864"/>
                <a:gd name="T53" fmla="*/ 174 h 769"/>
                <a:gd name="T54" fmla="*/ 3966 w 4864"/>
                <a:gd name="T55" fmla="*/ 147 h 769"/>
                <a:gd name="T56" fmla="*/ 3578 w 4864"/>
                <a:gd name="T57" fmla="*/ 121 h 769"/>
                <a:gd name="T58" fmla="*/ 3159 w 4864"/>
                <a:gd name="T59" fmla="*/ 165 h 769"/>
                <a:gd name="T60" fmla="*/ 2260 w 4864"/>
                <a:gd name="T61" fmla="*/ 187 h 769"/>
                <a:gd name="T62" fmla="*/ 1880 w 4864"/>
                <a:gd name="T63" fmla="*/ 175 h 769"/>
                <a:gd name="T64" fmla="*/ 1460 w 4864"/>
                <a:gd name="T65" fmla="*/ 175 h 769"/>
                <a:gd name="T66" fmla="*/ 967 w 4864"/>
                <a:gd name="T67" fmla="*/ 130 h 769"/>
                <a:gd name="T68" fmla="*/ 746 w 4864"/>
                <a:gd name="T69" fmla="*/ 59 h 769"/>
                <a:gd name="T70" fmla="*/ 472 w 4864"/>
                <a:gd name="T71" fmla="*/ 6 h 769"/>
                <a:gd name="T72" fmla="*/ 306 w 4864"/>
                <a:gd name="T73" fmla="*/ 4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864" h="769">
                  <a:moveTo>
                    <a:pt x="306" y="4"/>
                  </a:moveTo>
                  <a:cubicBezTo>
                    <a:pt x="265" y="21"/>
                    <a:pt x="307" y="25"/>
                    <a:pt x="266" y="42"/>
                  </a:cubicBezTo>
                  <a:cubicBezTo>
                    <a:pt x="228" y="27"/>
                    <a:pt x="225" y="21"/>
                    <a:pt x="167" y="42"/>
                  </a:cubicBezTo>
                  <a:cubicBezTo>
                    <a:pt x="141" y="52"/>
                    <a:pt x="142" y="90"/>
                    <a:pt x="107" y="103"/>
                  </a:cubicBezTo>
                  <a:cubicBezTo>
                    <a:pt x="84" y="130"/>
                    <a:pt x="69" y="156"/>
                    <a:pt x="46" y="182"/>
                  </a:cubicBezTo>
                  <a:cubicBezTo>
                    <a:pt x="53" y="188"/>
                    <a:pt x="61" y="196"/>
                    <a:pt x="69" y="200"/>
                  </a:cubicBezTo>
                  <a:cubicBezTo>
                    <a:pt x="76" y="204"/>
                    <a:pt x="94" y="200"/>
                    <a:pt x="91" y="209"/>
                  </a:cubicBezTo>
                  <a:cubicBezTo>
                    <a:pt x="89" y="218"/>
                    <a:pt x="47" y="232"/>
                    <a:pt x="38" y="235"/>
                  </a:cubicBezTo>
                  <a:cubicBezTo>
                    <a:pt x="20" y="298"/>
                    <a:pt x="37" y="278"/>
                    <a:pt x="0" y="306"/>
                  </a:cubicBezTo>
                  <a:cubicBezTo>
                    <a:pt x="5" y="314"/>
                    <a:pt x="11" y="322"/>
                    <a:pt x="15" y="332"/>
                  </a:cubicBezTo>
                  <a:cubicBezTo>
                    <a:pt x="27" y="345"/>
                    <a:pt x="65" y="366"/>
                    <a:pt x="69" y="385"/>
                  </a:cubicBezTo>
                  <a:cubicBezTo>
                    <a:pt x="71" y="398"/>
                    <a:pt x="28" y="428"/>
                    <a:pt x="38" y="447"/>
                  </a:cubicBezTo>
                  <a:cubicBezTo>
                    <a:pt x="28" y="480"/>
                    <a:pt x="110" y="494"/>
                    <a:pt x="129" y="499"/>
                  </a:cubicBezTo>
                  <a:cubicBezTo>
                    <a:pt x="157" y="521"/>
                    <a:pt x="162" y="579"/>
                    <a:pt x="198" y="587"/>
                  </a:cubicBezTo>
                  <a:cubicBezTo>
                    <a:pt x="275" y="607"/>
                    <a:pt x="321" y="631"/>
                    <a:pt x="400" y="635"/>
                  </a:cubicBezTo>
                  <a:cubicBezTo>
                    <a:pt x="471" y="643"/>
                    <a:pt x="513" y="654"/>
                    <a:pt x="568" y="655"/>
                  </a:cubicBezTo>
                  <a:cubicBezTo>
                    <a:pt x="628" y="661"/>
                    <a:pt x="700" y="664"/>
                    <a:pt x="760" y="671"/>
                  </a:cubicBezTo>
                  <a:cubicBezTo>
                    <a:pt x="817" y="693"/>
                    <a:pt x="869" y="677"/>
                    <a:pt x="928" y="699"/>
                  </a:cubicBezTo>
                  <a:cubicBezTo>
                    <a:pt x="1070" y="753"/>
                    <a:pt x="1355" y="693"/>
                    <a:pt x="1355" y="693"/>
                  </a:cubicBezTo>
                  <a:cubicBezTo>
                    <a:pt x="1539" y="731"/>
                    <a:pt x="1520" y="737"/>
                    <a:pt x="1751" y="746"/>
                  </a:cubicBezTo>
                  <a:cubicBezTo>
                    <a:pt x="1912" y="769"/>
                    <a:pt x="1924" y="727"/>
                    <a:pt x="2228" y="743"/>
                  </a:cubicBezTo>
                  <a:cubicBezTo>
                    <a:pt x="2298" y="752"/>
                    <a:pt x="2337" y="736"/>
                    <a:pt x="2388" y="739"/>
                  </a:cubicBezTo>
                  <a:cubicBezTo>
                    <a:pt x="2439" y="742"/>
                    <a:pt x="2496" y="758"/>
                    <a:pt x="2535" y="762"/>
                  </a:cubicBezTo>
                  <a:cubicBezTo>
                    <a:pt x="2574" y="766"/>
                    <a:pt x="2586" y="753"/>
                    <a:pt x="2624" y="761"/>
                  </a:cubicBezTo>
                  <a:cubicBezTo>
                    <a:pt x="2654" y="767"/>
                    <a:pt x="2674" y="747"/>
                    <a:pt x="2710" y="746"/>
                  </a:cubicBezTo>
                  <a:cubicBezTo>
                    <a:pt x="2816" y="740"/>
                    <a:pt x="2923" y="740"/>
                    <a:pt x="3030" y="737"/>
                  </a:cubicBezTo>
                  <a:cubicBezTo>
                    <a:pt x="3165" y="698"/>
                    <a:pt x="3192" y="700"/>
                    <a:pt x="3372" y="693"/>
                  </a:cubicBezTo>
                  <a:cubicBezTo>
                    <a:pt x="3491" y="677"/>
                    <a:pt x="3585" y="649"/>
                    <a:pt x="3707" y="640"/>
                  </a:cubicBezTo>
                  <a:cubicBezTo>
                    <a:pt x="3778" y="612"/>
                    <a:pt x="3647" y="661"/>
                    <a:pt x="3814" y="623"/>
                  </a:cubicBezTo>
                  <a:cubicBezTo>
                    <a:pt x="3939" y="593"/>
                    <a:pt x="3882" y="589"/>
                    <a:pt x="4057" y="579"/>
                  </a:cubicBezTo>
                  <a:cubicBezTo>
                    <a:pt x="4154" y="551"/>
                    <a:pt x="4197" y="549"/>
                    <a:pt x="4316" y="543"/>
                  </a:cubicBezTo>
                  <a:cubicBezTo>
                    <a:pt x="4293" y="535"/>
                    <a:pt x="4233" y="529"/>
                    <a:pt x="4225" y="526"/>
                  </a:cubicBezTo>
                  <a:cubicBezTo>
                    <a:pt x="4217" y="523"/>
                    <a:pt x="4240" y="518"/>
                    <a:pt x="4247" y="517"/>
                  </a:cubicBezTo>
                  <a:cubicBezTo>
                    <a:pt x="4275" y="513"/>
                    <a:pt x="4303" y="511"/>
                    <a:pt x="4331" y="508"/>
                  </a:cubicBezTo>
                  <a:cubicBezTo>
                    <a:pt x="4303" y="505"/>
                    <a:pt x="4275" y="504"/>
                    <a:pt x="4247" y="499"/>
                  </a:cubicBezTo>
                  <a:cubicBezTo>
                    <a:pt x="4240" y="498"/>
                    <a:pt x="4221" y="499"/>
                    <a:pt x="4225" y="491"/>
                  </a:cubicBezTo>
                  <a:cubicBezTo>
                    <a:pt x="4230" y="480"/>
                    <a:pt x="4245" y="485"/>
                    <a:pt x="4255" y="482"/>
                  </a:cubicBezTo>
                  <a:cubicBezTo>
                    <a:pt x="4318" y="494"/>
                    <a:pt x="4297" y="507"/>
                    <a:pt x="4346" y="526"/>
                  </a:cubicBezTo>
                  <a:cubicBezTo>
                    <a:pt x="4398" y="511"/>
                    <a:pt x="4453" y="470"/>
                    <a:pt x="4506" y="464"/>
                  </a:cubicBezTo>
                  <a:cubicBezTo>
                    <a:pt x="4552" y="460"/>
                    <a:pt x="4598" y="458"/>
                    <a:pt x="4643" y="455"/>
                  </a:cubicBezTo>
                  <a:cubicBezTo>
                    <a:pt x="4690" y="420"/>
                    <a:pt x="4742" y="423"/>
                    <a:pt x="4795" y="411"/>
                  </a:cubicBezTo>
                  <a:cubicBezTo>
                    <a:pt x="4834" y="382"/>
                    <a:pt x="4813" y="403"/>
                    <a:pt x="4849" y="341"/>
                  </a:cubicBezTo>
                  <a:cubicBezTo>
                    <a:pt x="4854" y="332"/>
                    <a:pt x="4864" y="314"/>
                    <a:pt x="4864" y="314"/>
                  </a:cubicBezTo>
                  <a:cubicBezTo>
                    <a:pt x="4803" y="279"/>
                    <a:pt x="4742" y="285"/>
                    <a:pt x="4674" y="279"/>
                  </a:cubicBezTo>
                  <a:cubicBezTo>
                    <a:pt x="4490" y="287"/>
                    <a:pt x="4499" y="279"/>
                    <a:pt x="4384" y="306"/>
                  </a:cubicBezTo>
                  <a:cubicBezTo>
                    <a:pt x="4293" y="303"/>
                    <a:pt x="4202" y="303"/>
                    <a:pt x="4110" y="297"/>
                  </a:cubicBezTo>
                  <a:cubicBezTo>
                    <a:pt x="4103" y="297"/>
                    <a:pt x="4126" y="288"/>
                    <a:pt x="4133" y="288"/>
                  </a:cubicBezTo>
                  <a:cubicBezTo>
                    <a:pt x="4187" y="288"/>
                    <a:pt x="4240" y="294"/>
                    <a:pt x="4293" y="297"/>
                  </a:cubicBezTo>
                  <a:cubicBezTo>
                    <a:pt x="4391" y="282"/>
                    <a:pt x="4444" y="268"/>
                    <a:pt x="4552" y="262"/>
                  </a:cubicBezTo>
                  <a:cubicBezTo>
                    <a:pt x="4601" y="247"/>
                    <a:pt x="4610" y="232"/>
                    <a:pt x="4651" y="200"/>
                  </a:cubicBezTo>
                  <a:cubicBezTo>
                    <a:pt x="4609" y="188"/>
                    <a:pt x="4562" y="193"/>
                    <a:pt x="4521" y="174"/>
                  </a:cubicBezTo>
                  <a:cubicBezTo>
                    <a:pt x="4514" y="171"/>
                    <a:pt x="4516" y="156"/>
                    <a:pt x="4514" y="147"/>
                  </a:cubicBezTo>
                  <a:cubicBezTo>
                    <a:pt x="4141" y="166"/>
                    <a:pt x="4291" y="156"/>
                    <a:pt x="4065" y="174"/>
                  </a:cubicBezTo>
                  <a:cubicBezTo>
                    <a:pt x="4015" y="182"/>
                    <a:pt x="3972" y="194"/>
                    <a:pt x="3920" y="174"/>
                  </a:cubicBezTo>
                  <a:cubicBezTo>
                    <a:pt x="3911" y="171"/>
                    <a:pt x="3935" y="160"/>
                    <a:pt x="3943" y="156"/>
                  </a:cubicBezTo>
                  <a:cubicBezTo>
                    <a:pt x="3951" y="152"/>
                    <a:pt x="3958" y="150"/>
                    <a:pt x="3966" y="147"/>
                  </a:cubicBezTo>
                  <a:cubicBezTo>
                    <a:pt x="3918" y="110"/>
                    <a:pt x="3968" y="135"/>
                    <a:pt x="3935" y="77"/>
                  </a:cubicBezTo>
                  <a:cubicBezTo>
                    <a:pt x="3812" y="86"/>
                    <a:pt x="3702" y="113"/>
                    <a:pt x="3578" y="121"/>
                  </a:cubicBezTo>
                  <a:cubicBezTo>
                    <a:pt x="3524" y="128"/>
                    <a:pt x="3477" y="135"/>
                    <a:pt x="3425" y="156"/>
                  </a:cubicBezTo>
                  <a:cubicBezTo>
                    <a:pt x="3342" y="188"/>
                    <a:pt x="3248" y="162"/>
                    <a:pt x="3159" y="165"/>
                  </a:cubicBezTo>
                  <a:cubicBezTo>
                    <a:pt x="2928" y="254"/>
                    <a:pt x="2813" y="169"/>
                    <a:pt x="2544" y="191"/>
                  </a:cubicBezTo>
                  <a:cubicBezTo>
                    <a:pt x="2445" y="200"/>
                    <a:pt x="2305" y="198"/>
                    <a:pt x="2260" y="187"/>
                  </a:cubicBezTo>
                  <a:cubicBezTo>
                    <a:pt x="2172" y="153"/>
                    <a:pt x="2149" y="194"/>
                    <a:pt x="2056" y="195"/>
                  </a:cubicBezTo>
                  <a:cubicBezTo>
                    <a:pt x="1964" y="187"/>
                    <a:pt x="1913" y="188"/>
                    <a:pt x="1880" y="175"/>
                  </a:cubicBezTo>
                  <a:cubicBezTo>
                    <a:pt x="1790" y="181"/>
                    <a:pt x="1677" y="212"/>
                    <a:pt x="1591" y="191"/>
                  </a:cubicBezTo>
                  <a:cubicBezTo>
                    <a:pt x="1548" y="181"/>
                    <a:pt x="1503" y="186"/>
                    <a:pt x="1460" y="175"/>
                  </a:cubicBezTo>
                  <a:cubicBezTo>
                    <a:pt x="1435" y="185"/>
                    <a:pt x="1426" y="155"/>
                    <a:pt x="1401" y="165"/>
                  </a:cubicBezTo>
                  <a:cubicBezTo>
                    <a:pt x="1252" y="156"/>
                    <a:pt x="1118" y="135"/>
                    <a:pt x="967" y="130"/>
                  </a:cubicBezTo>
                  <a:cubicBezTo>
                    <a:pt x="926" y="125"/>
                    <a:pt x="836" y="116"/>
                    <a:pt x="799" y="103"/>
                  </a:cubicBezTo>
                  <a:cubicBezTo>
                    <a:pt x="798" y="103"/>
                    <a:pt x="754" y="62"/>
                    <a:pt x="746" y="59"/>
                  </a:cubicBezTo>
                  <a:cubicBezTo>
                    <a:pt x="686" y="39"/>
                    <a:pt x="609" y="39"/>
                    <a:pt x="548" y="33"/>
                  </a:cubicBezTo>
                  <a:cubicBezTo>
                    <a:pt x="523" y="22"/>
                    <a:pt x="497" y="17"/>
                    <a:pt x="472" y="6"/>
                  </a:cubicBezTo>
                  <a:cubicBezTo>
                    <a:pt x="441" y="9"/>
                    <a:pt x="411" y="11"/>
                    <a:pt x="381" y="15"/>
                  </a:cubicBezTo>
                  <a:cubicBezTo>
                    <a:pt x="353" y="15"/>
                    <a:pt x="325" y="0"/>
                    <a:pt x="306" y="4"/>
                  </a:cubicBezTo>
                  <a:close/>
                </a:path>
              </a:pathLst>
            </a:custGeom>
            <a:gradFill rotWithShape="0">
              <a:gsLst>
                <a:gs pos="0">
                  <a:srgbClr val="C6B562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1" name="Rectangle 6"/>
            <p:cNvSpPr>
              <a:spLocks noChangeArrowheads="1"/>
            </p:cNvSpPr>
            <p:nvPr/>
          </p:nvSpPr>
          <p:spPr bwMode="auto">
            <a:xfrm>
              <a:off x="1773" y="1332"/>
              <a:ext cx="941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800" b="1" dirty="0" smtClean="0">
                  <a:solidFill>
                    <a:srgbClr val="000000"/>
                  </a:solidFill>
                  <a:latin typeface="Times New Roman" pitchFamily="18" charset="0"/>
                </a:rPr>
                <a:t>Огурцы</a:t>
              </a:r>
              <a:endParaRPr lang="en-US" sz="2800" b="1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252" name="Group 25"/>
          <p:cNvGrpSpPr>
            <a:grpSpLocks/>
          </p:cNvGrpSpPr>
          <p:nvPr/>
        </p:nvGrpSpPr>
        <p:grpSpPr bwMode="auto">
          <a:xfrm>
            <a:off x="3507972" y="3685563"/>
            <a:ext cx="5867400" cy="701675"/>
            <a:chOff x="1918" y="1834"/>
            <a:chExt cx="3696" cy="442"/>
          </a:xfrm>
        </p:grpSpPr>
        <p:sp>
          <p:nvSpPr>
            <p:cNvPr id="253" name="Freeform 8"/>
            <p:cNvSpPr>
              <a:spLocks/>
            </p:cNvSpPr>
            <p:nvPr/>
          </p:nvSpPr>
          <p:spPr bwMode="gray">
            <a:xfrm>
              <a:off x="1918" y="1834"/>
              <a:ext cx="3696" cy="442"/>
            </a:xfrm>
            <a:custGeom>
              <a:avLst/>
              <a:gdLst>
                <a:gd name="T0" fmla="*/ 266 w 4864"/>
                <a:gd name="T1" fmla="*/ 42 h 769"/>
                <a:gd name="T2" fmla="*/ 107 w 4864"/>
                <a:gd name="T3" fmla="*/ 103 h 769"/>
                <a:gd name="T4" fmla="*/ 69 w 4864"/>
                <a:gd name="T5" fmla="*/ 200 h 769"/>
                <a:gd name="T6" fmla="*/ 38 w 4864"/>
                <a:gd name="T7" fmla="*/ 235 h 769"/>
                <a:gd name="T8" fmla="*/ 15 w 4864"/>
                <a:gd name="T9" fmla="*/ 332 h 769"/>
                <a:gd name="T10" fmla="*/ 38 w 4864"/>
                <a:gd name="T11" fmla="*/ 447 h 769"/>
                <a:gd name="T12" fmla="*/ 198 w 4864"/>
                <a:gd name="T13" fmla="*/ 587 h 769"/>
                <a:gd name="T14" fmla="*/ 568 w 4864"/>
                <a:gd name="T15" fmla="*/ 655 h 769"/>
                <a:gd name="T16" fmla="*/ 928 w 4864"/>
                <a:gd name="T17" fmla="*/ 699 h 769"/>
                <a:gd name="T18" fmla="*/ 1751 w 4864"/>
                <a:gd name="T19" fmla="*/ 746 h 769"/>
                <a:gd name="T20" fmla="*/ 2388 w 4864"/>
                <a:gd name="T21" fmla="*/ 739 h 769"/>
                <a:gd name="T22" fmla="*/ 2624 w 4864"/>
                <a:gd name="T23" fmla="*/ 761 h 769"/>
                <a:gd name="T24" fmla="*/ 3030 w 4864"/>
                <a:gd name="T25" fmla="*/ 737 h 769"/>
                <a:gd name="T26" fmla="*/ 3707 w 4864"/>
                <a:gd name="T27" fmla="*/ 640 h 769"/>
                <a:gd name="T28" fmla="*/ 4057 w 4864"/>
                <a:gd name="T29" fmla="*/ 579 h 769"/>
                <a:gd name="T30" fmla="*/ 4225 w 4864"/>
                <a:gd name="T31" fmla="*/ 526 h 769"/>
                <a:gd name="T32" fmla="*/ 4331 w 4864"/>
                <a:gd name="T33" fmla="*/ 508 h 769"/>
                <a:gd name="T34" fmla="*/ 4225 w 4864"/>
                <a:gd name="T35" fmla="*/ 491 h 769"/>
                <a:gd name="T36" fmla="*/ 4346 w 4864"/>
                <a:gd name="T37" fmla="*/ 526 h 769"/>
                <a:gd name="T38" fmla="*/ 4643 w 4864"/>
                <a:gd name="T39" fmla="*/ 455 h 769"/>
                <a:gd name="T40" fmla="*/ 4849 w 4864"/>
                <a:gd name="T41" fmla="*/ 341 h 769"/>
                <a:gd name="T42" fmla="*/ 4674 w 4864"/>
                <a:gd name="T43" fmla="*/ 279 h 769"/>
                <a:gd name="T44" fmla="*/ 4110 w 4864"/>
                <a:gd name="T45" fmla="*/ 297 h 769"/>
                <a:gd name="T46" fmla="*/ 4293 w 4864"/>
                <a:gd name="T47" fmla="*/ 297 h 769"/>
                <a:gd name="T48" fmla="*/ 4651 w 4864"/>
                <a:gd name="T49" fmla="*/ 200 h 769"/>
                <a:gd name="T50" fmla="*/ 4514 w 4864"/>
                <a:gd name="T51" fmla="*/ 147 h 769"/>
                <a:gd name="T52" fmla="*/ 3920 w 4864"/>
                <a:gd name="T53" fmla="*/ 174 h 769"/>
                <a:gd name="T54" fmla="*/ 3966 w 4864"/>
                <a:gd name="T55" fmla="*/ 147 h 769"/>
                <a:gd name="T56" fmla="*/ 3578 w 4864"/>
                <a:gd name="T57" fmla="*/ 121 h 769"/>
                <a:gd name="T58" fmla="*/ 3159 w 4864"/>
                <a:gd name="T59" fmla="*/ 165 h 769"/>
                <a:gd name="T60" fmla="*/ 2260 w 4864"/>
                <a:gd name="T61" fmla="*/ 187 h 769"/>
                <a:gd name="T62" fmla="*/ 1880 w 4864"/>
                <a:gd name="T63" fmla="*/ 175 h 769"/>
                <a:gd name="T64" fmla="*/ 1460 w 4864"/>
                <a:gd name="T65" fmla="*/ 175 h 769"/>
                <a:gd name="T66" fmla="*/ 967 w 4864"/>
                <a:gd name="T67" fmla="*/ 130 h 769"/>
                <a:gd name="T68" fmla="*/ 746 w 4864"/>
                <a:gd name="T69" fmla="*/ 59 h 769"/>
                <a:gd name="T70" fmla="*/ 472 w 4864"/>
                <a:gd name="T71" fmla="*/ 6 h 769"/>
                <a:gd name="T72" fmla="*/ 306 w 4864"/>
                <a:gd name="T73" fmla="*/ 4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864" h="769">
                  <a:moveTo>
                    <a:pt x="306" y="4"/>
                  </a:moveTo>
                  <a:cubicBezTo>
                    <a:pt x="265" y="21"/>
                    <a:pt x="307" y="25"/>
                    <a:pt x="266" y="42"/>
                  </a:cubicBezTo>
                  <a:cubicBezTo>
                    <a:pt x="228" y="27"/>
                    <a:pt x="225" y="21"/>
                    <a:pt x="167" y="42"/>
                  </a:cubicBezTo>
                  <a:cubicBezTo>
                    <a:pt x="141" y="52"/>
                    <a:pt x="142" y="90"/>
                    <a:pt x="107" y="103"/>
                  </a:cubicBezTo>
                  <a:cubicBezTo>
                    <a:pt x="84" y="130"/>
                    <a:pt x="69" y="156"/>
                    <a:pt x="46" y="182"/>
                  </a:cubicBezTo>
                  <a:cubicBezTo>
                    <a:pt x="53" y="188"/>
                    <a:pt x="61" y="196"/>
                    <a:pt x="69" y="200"/>
                  </a:cubicBezTo>
                  <a:cubicBezTo>
                    <a:pt x="76" y="204"/>
                    <a:pt x="94" y="200"/>
                    <a:pt x="91" y="209"/>
                  </a:cubicBezTo>
                  <a:cubicBezTo>
                    <a:pt x="89" y="218"/>
                    <a:pt x="47" y="232"/>
                    <a:pt x="38" y="235"/>
                  </a:cubicBezTo>
                  <a:cubicBezTo>
                    <a:pt x="20" y="298"/>
                    <a:pt x="37" y="278"/>
                    <a:pt x="0" y="306"/>
                  </a:cubicBezTo>
                  <a:cubicBezTo>
                    <a:pt x="5" y="314"/>
                    <a:pt x="11" y="322"/>
                    <a:pt x="15" y="332"/>
                  </a:cubicBezTo>
                  <a:cubicBezTo>
                    <a:pt x="27" y="345"/>
                    <a:pt x="65" y="366"/>
                    <a:pt x="69" y="385"/>
                  </a:cubicBezTo>
                  <a:cubicBezTo>
                    <a:pt x="71" y="398"/>
                    <a:pt x="28" y="428"/>
                    <a:pt x="38" y="447"/>
                  </a:cubicBezTo>
                  <a:cubicBezTo>
                    <a:pt x="28" y="480"/>
                    <a:pt x="110" y="494"/>
                    <a:pt x="129" y="499"/>
                  </a:cubicBezTo>
                  <a:cubicBezTo>
                    <a:pt x="157" y="521"/>
                    <a:pt x="162" y="579"/>
                    <a:pt x="198" y="587"/>
                  </a:cubicBezTo>
                  <a:cubicBezTo>
                    <a:pt x="275" y="607"/>
                    <a:pt x="321" y="631"/>
                    <a:pt x="400" y="635"/>
                  </a:cubicBezTo>
                  <a:cubicBezTo>
                    <a:pt x="471" y="643"/>
                    <a:pt x="513" y="654"/>
                    <a:pt x="568" y="655"/>
                  </a:cubicBezTo>
                  <a:cubicBezTo>
                    <a:pt x="628" y="661"/>
                    <a:pt x="700" y="664"/>
                    <a:pt x="760" y="671"/>
                  </a:cubicBezTo>
                  <a:cubicBezTo>
                    <a:pt x="817" y="693"/>
                    <a:pt x="869" y="677"/>
                    <a:pt x="928" y="699"/>
                  </a:cubicBezTo>
                  <a:cubicBezTo>
                    <a:pt x="1070" y="753"/>
                    <a:pt x="1355" y="693"/>
                    <a:pt x="1355" y="693"/>
                  </a:cubicBezTo>
                  <a:cubicBezTo>
                    <a:pt x="1539" y="731"/>
                    <a:pt x="1520" y="737"/>
                    <a:pt x="1751" y="746"/>
                  </a:cubicBezTo>
                  <a:cubicBezTo>
                    <a:pt x="1912" y="769"/>
                    <a:pt x="1924" y="727"/>
                    <a:pt x="2228" y="743"/>
                  </a:cubicBezTo>
                  <a:cubicBezTo>
                    <a:pt x="2298" y="752"/>
                    <a:pt x="2337" y="736"/>
                    <a:pt x="2388" y="739"/>
                  </a:cubicBezTo>
                  <a:cubicBezTo>
                    <a:pt x="2439" y="742"/>
                    <a:pt x="2496" y="758"/>
                    <a:pt x="2535" y="762"/>
                  </a:cubicBezTo>
                  <a:cubicBezTo>
                    <a:pt x="2574" y="766"/>
                    <a:pt x="2586" y="753"/>
                    <a:pt x="2624" y="761"/>
                  </a:cubicBezTo>
                  <a:cubicBezTo>
                    <a:pt x="2654" y="767"/>
                    <a:pt x="2674" y="747"/>
                    <a:pt x="2710" y="746"/>
                  </a:cubicBezTo>
                  <a:cubicBezTo>
                    <a:pt x="2816" y="740"/>
                    <a:pt x="2923" y="740"/>
                    <a:pt x="3030" y="737"/>
                  </a:cubicBezTo>
                  <a:cubicBezTo>
                    <a:pt x="3165" y="698"/>
                    <a:pt x="3192" y="700"/>
                    <a:pt x="3372" y="693"/>
                  </a:cubicBezTo>
                  <a:cubicBezTo>
                    <a:pt x="3491" y="677"/>
                    <a:pt x="3585" y="649"/>
                    <a:pt x="3707" y="640"/>
                  </a:cubicBezTo>
                  <a:cubicBezTo>
                    <a:pt x="3778" y="612"/>
                    <a:pt x="3647" y="661"/>
                    <a:pt x="3814" y="623"/>
                  </a:cubicBezTo>
                  <a:cubicBezTo>
                    <a:pt x="3939" y="593"/>
                    <a:pt x="3882" y="589"/>
                    <a:pt x="4057" y="579"/>
                  </a:cubicBezTo>
                  <a:cubicBezTo>
                    <a:pt x="4154" y="551"/>
                    <a:pt x="4197" y="549"/>
                    <a:pt x="4316" y="543"/>
                  </a:cubicBezTo>
                  <a:cubicBezTo>
                    <a:pt x="4293" y="535"/>
                    <a:pt x="4233" y="529"/>
                    <a:pt x="4225" y="526"/>
                  </a:cubicBezTo>
                  <a:cubicBezTo>
                    <a:pt x="4217" y="523"/>
                    <a:pt x="4240" y="518"/>
                    <a:pt x="4247" y="517"/>
                  </a:cubicBezTo>
                  <a:cubicBezTo>
                    <a:pt x="4275" y="513"/>
                    <a:pt x="4303" y="511"/>
                    <a:pt x="4331" y="508"/>
                  </a:cubicBezTo>
                  <a:cubicBezTo>
                    <a:pt x="4303" y="505"/>
                    <a:pt x="4275" y="504"/>
                    <a:pt x="4247" y="499"/>
                  </a:cubicBezTo>
                  <a:cubicBezTo>
                    <a:pt x="4240" y="498"/>
                    <a:pt x="4221" y="499"/>
                    <a:pt x="4225" y="491"/>
                  </a:cubicBezTo>
                  <a:cubicBezTo>
                    <a:pt x="4230" y="480"/>
                    <a:pt x="4245" y="485"/>
                    <a:pt x="4255" y="482"/>
                  </a:cubicBezTo>
                  <a:cubicBezTo>
                    <a:pt x="4318" y="494"/>
                    <a:pt x="4297" y="507"/>
                    <a:pt x="4346" y="526"/>
                  </a:cubicBezTo>
                  <a:cubicBezTo>
                    <a:pt x="4398" y="511"/>
                    <a:pt x="4453" y="470"/>
                    <a:pt x="4506" y="464"/>
                  </a:cubicBezTo>
                  <a:cubicBezTo>
                    <a:pt x="4552" y="460"/>
                    <a:pt x="4598" y="458"/>
                    <a:pt x="4643" y="455"/>
                  </a:cubicBezTo>
                  <a:cubicBezTo>
                    <a:pt x="4690" y="420"/>
                    <a:pt x="4742" y="423"/>
                    <a:pt x="4795" y="411"/>
                  </a:cubicBezTo>
                  <a:cubicBezTo>
                    <a:pt x="4834" y="382"/>
                    <a:pt x="4813" y="403"/>
                    <a:pt x="4849" y="341"/>
                  </a:cubicBezTo>
                  <a:cubicBezTo>
                    <a:pt x="4854" y="332"/>
                    <a:pt x="4864" y="314"/>
                    <a:pt x="4864" y="314"/>
                  </a:cubicBezTo>
                  <a:cubicBezTo>
                    <a:pt x="4803" y="279"/>
                    <a:pt x="4742" y="285"/>
                    <a:pt x="4674" y="279"/>
                  </a:cubicBezTo>
                  <a:cubicBezTo>
                    <a:pt x="4490" y="287"/>
                    <a:pt x="4499" y="279"/>
                    <a:pt x="4384" y="306"/>
                  </a:cubicBezTo>
                  <a:cubicBezTo>
                    <a:pt x="4293" y="303"/>
                    <a:pt x="4202" y="303"/>
                    <a:pt x="4110" y="297"/>
                  </a:cubicBezTo>
                  <a:cubicBezTo>
                    <a:pt x="4103" y="297"/>
                    <a:pt x="4126" y="288"/>
                    <a:pt x="4133" y="288"/>
                  </a:cubicBezTo>
                  <a:cubicBezTo>
                    <a:pt x="4187" y="288"/>
                    <a:pt x="4240" y="294"/>
                    <a:pt x="4293" y="297"/>
                  </a:cubicBezTo>
                  <a:cubicBezTo>
                    <a:pt x="4391" y="282"/>
                    <a:pt x="4444" y="268"/>
                    <a:pt x="4552" y="262"/>
                  </a:cubicBezTo>
                  <a:cubicBezTo>
                    <a:pt x="4601" y="247"/>
                    <a:pt x="4610" y="232"/>
                    <a:pt x="4651" y="200"/>
                  </a:cubicBezTo>
                  <a:cubicBezTo>
                    <a:pt x="4609" y="188"/>
                    <a:pt x="4562" y="193"/>
                    <a:pt x="4521" y="174"/>
                  </a:cubicBezTo>
                  <a:cubicBezTo>
                    <a:pt x="4514" y="171"/>
                    <a:pt x="4516" y="156"/>
                    <a:pt x="4514" y="147"/>
                  </a:cubicBezTo>
                  <a:cubicBezTo>
                    <a:pt x="4141" y="166"/>
                    <a:pt x="4291" y="156"/>
                    <a:pt x="4065" y="174"/>
                  </a:cubicBezTo>
                  <a:cubicBezTo>
                    <a:pt x="4015" y="182"/>
                    <a:pt x="3972" y="194"/>
                    <a:pt x="3920" y="174"/>
                  </a:cubicBezTo>
                  <a:cubicBezTo>
                    <a:pt x="3911" y="171"/>
                    <a:pt x="3935" y="160"/>
                    <a:pt x="3943" y="156"/>
                  </a:cubicBezTo>
                  <a:cubicBezTo>
                    <a:pt x="3951" y="152"/>
                    <a:pt x="3958" y="150"/>
                    <a:pt x="3966" y="147"/>
                  </a:cubicBezTo>
                  <a:cubicBezTo>
                    <a:pt x="3918" y="110"/>
                    <a:pt x="3968" y="135"/>
                    <a:pt x="3935" y="77"/>
                  </a:cubicBezTo>
                  <a:cubicBezTo>
                    <a:pt x="3812" y="86"/>
                    <a:pt x="3702" y="113"/>
                    <a:pt x="3578" y="121"/>
                  </a:cubicBezTo>
                  <a:cubicBezTo>
                    <a:pt x="3524" y="128"/>
                    <a:pt x="3477" y="135"/>
                    <a:pt x="3425" y="156"/>
                  </a:cubicBezTo>
                  <a:cubicBezTo>
                    <a:pt x="3342" y="188"/>
                    <a:pt x="3248" y="162"/>
                    <a:pt x="3159" y="165"/>
                  </a:cubicBezTo>
                  <a:cubicBezTo>
                    <a:pt x="2928" y="254"/>
                    <a:pt x="2813" y="169"/>
                    <a:pt x="2544" y="191"/>
                  </a:cubicBezTo>
                  <a:cubicBezTo>
                    <a:pt x="2445" y="200"/>
                    <a:pt x="2305" y="198"/>
                    <a:pt x="2260" y="187"/>
                  </a:cubicBezTo>
                  <a:cubicBezTo>
                    <a:pt x="2172" y="153"/>
                    <a:pt x="2149" y="194"/>
                    <a:pt x="2056" y="195"/>
                  </a:cubicBezTo>
                  <a:cubicBezTo>
                    <a:pt x="1964" y="187"/>
                    <a:pt x="1913" y="188"/>
                    <a:pt x="1880" y="175"/>
                  </a:cubicBezTo>
                  <a:cubicBezTo>
                    <a:pt x="1790" y="181"/>
                    <a:pt x="1677" y="212"/>
                    <a:pt x="1591" y="191"/>
                  </a:cubicBezTo>
                  <a:cubicBezTo>
                    <a:pt x="1548" y="181"/>
                    <a:pt x="1503" y="186"/>
                    <a:pt x="1460" y="175"/>
                  </a:cubicBezTo>
                  <a:cubicBezTo>
                    <a:pt x="1435" y="185"/>
                    <a:pt x="1426" y="155"/>
                    <a:pt x="1401" y="165"/>
                  </a:cubicBezTo>
                  <a:cubicBezTo>
                    <a:pt x="1252" y="156"/>
                    <a:pt x="1118" y="135"/>
                    <a:pt x="967" y="130"/>
                  </a:cubicBezTo>
                  <a:cubicBezTo>
                    <a:pt x="926" y="125"/>
                    <a:pt x="836" y="116"/>
                    <a:pt x="799" y="103"/>
                  </a:cubicBezTo>
                  <a:cubicBezTo>
                    <a:pt x="798" y="103"/>
                    <a:pt x="754" y="62"/>
                    <a:pt x="746" y="59"/>
                  </a:cubicBezTo>
                  <a:cubicBezTo>
                    <a:pt x="686" y="39"/>
                    <a:pt x="609" y="39"/>
                    <a:pt x="548" y="33"/>
                  </a:cubicBezTo>
                  <a:cubicBezTo>
                    <a:pt x="523" y="22"/>
                    <a:pt x="497" y="17"/>
                    <a:pt x="472" y="6"/>
                  </a:cubicBezTo>
                  <a:cubicBezTo>
                    <a:pt x="441" y="9"/>
                    <a:pt x="411" y="11"/>
                    <a:pt x="381" y="15"/>
                  </a:cubicBezTo>
                  <a:cubicBezTo>
                    <a:pt x="353" y="15"/>
                    <a:pt x="325" y="0"/>
                    <a:pt x="306" y="4"/>
                  </a:cubicBezTo>
                  <a:close/>
                </a:path>
              </a:pathLst>
            </a:custGeom>
            <a:gradFill rotWithShape="0">
              <a:gsLst>
                <a:gs pos="0">
                  <a:srgbClr val="78B081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" name="Rectangle 9"/>
            <p:cNvSpPr>
              <a:spLocks noChangeArrowheads="1"/>
            </p:cNvSpPr>
            <p:nvPr/>
          </p:nvSpPr>
          <p:spPr bwMode="auto">
            <a:xfrm>
              <a:off x="2574" y="1935"/>
              <a:ext cx="932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800" b="1" dirty="0" smtClean="0">
                  <a:solidFill>
                    <a:srgbClr val="000000"/>
                  </a:solidFill>
                  <a:latin typeface="Times New Roman" pitchFamily="18" charset="0"/>
                </a:rPr>
                <a:t>Оливки</a:t>
              </a:r>
              <a:endParaRPr lang="en-US" sz="2800" b="1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255" name="Group 26"/>
          <p:cNvGrpSpPr>
            <a:grpSpLocks/>
          </p:cNvGrpSpPr>
          <p:nvPr/>
        </p:nvGrpSpPr>
        <p:grpSpPr bwMode="auto">
          <a:xfrm>
            <a:off x="111127" y="4493674"/>
            <a:ext cx="5867400" cy="701676"/>
            <a:chOff x="1152" y="2304"/>
            <a:chExt cx="3696" cy="442"/>
          </a:xfrm>
        </p:grpSpPr>
        <p:sp>
          <p:nvSpPr>
            <p:cNvPr id="256" name="Freeform 11"/>
            <p:cNvSpPr>
              <a:spLocks/>
            </p:cNvSpPr>
            <p:nvPr/>
          </p:nvSpPr>
          <p:spPr bwMode="gray">
            <a:xfrm>
              <a:off x="1152" y="2304"/>
              <a:ext cx="3696" cy="442"/>
            </a:xfrm>
            <a:custGeom>
              <a:avLst/>
              <a:gdLst>
                <a:gd name="T0" fmla="*/ 266 w 4864"/>
                <a:gd name="T1" fmla="*/ 42 h 769"/>
                <a:gd name="T2" fmla="*/ 107 w 4864"/>
                <a:gd name="T3" fmla="*/ 103 h 769"/>
                <a:gd name="T4" fmla="*/ 69 w 4864"/>
                <a:gd name="T5" fmla="*/ 200 h 769"/>
                <a:gd name="T6" fmla="*/ 38 w 4864"/>
                <a:gd name="T7" fmla="*/ 235 h 769"/>
                <a:gd name="T8" fmla="*/ 15 w 4864"/>
                <a:gd name="T9" fmla="*/ 332 h 769"/>
                <a:gd name="T10" fmla="*/ 38 w 4864"/>
                <a:gd name="T11" fmla="*/ 447 h 769"/>
                <a:gd name="T12" fmla="*/ 198 w 4864"/>
                <a:gd name="T13" fmla="*/ 587 h 769"/>
                <a:gd name="T14" fmla="*/ 568 w 4864"/>
                <a:gd name="T15" fmla="*/ 655 h 769"/>
                <a:gd name="T16" fmla="*/ 928 w 4864"/>
                <a:gd name="T17" fmla="*/ 699 h 769"/>
                <a:gd name="T18" fmla="*/ 1751 w 4864"/>
                <a:gd name="T19" fmla="*/ 746 h 769"/>
                <a:gd name="T20" fmla="*/ 2388 w 4864"/>
                <a:gd name="T21" fmla="*/ 739 h 769"/>
                <a:gd name="T22" fmla="*/ 2624 w 4864"/>
                <a:gd name="T23" fmla="*/ 761 h 769"/>
                <a:gd name="T24" fmla="*/ 3030 w 4864"/>
                <a:gd name="T25" fmla="*/ 737 h 769"/>
                <a:gd name="T26" fmla="*/ 3707 w 4864"/>
                <a:gd name="T27" fmla="*/ 640 h 769"/>
                <a:gd name="T28" fmla="*/ 4057 w 4864"/>
                <a:gd name="T29" fmla="*/ 579 h 769"/>
                <a:gd name="T30" fmla="*/ 4225 w 4864"/>
                <a:gd name="T31" fmla="*/ 526 h 769"/>
                <a:gd name="T32" fmla="*/ 4331 w 4864"/>
                <a:gd name="T33" fmla="*/ 508 h 769"/>
                <a:gd name="T34" fmla="*/ 4225 w 4864"/>
                <a:gd name="T35" fmla="*/ 491 h 769"/>
                <a:gd name="T36" fmla="*/ 4346 w 4864"/>
                <a:gd name="T37" fmla="*/ 526 h 769"/>
                <a:gd name="T38" fmla="*/ 4643 w 4864"/>
                <a:gd name="T39" fmla="*/ 455 h 769"/>
                <a:gd name="T40" fmla="*/ 4849 w 4864"/>
                <a:gd name="T41" fmla="*/ 341 h 769"/>
                <a:gd name="T42" fmla="*/ 4674 w 4864"/>
                <a:gd name="T43" fmla="*/ 279 h 769"/>
                <a:gd name="T44" fmla="*/ 4110 w 4864"/>
                <a:gd name="T45" fmla="*/ 297 h 769"/>
                <a:gd name="T46" fmla="*/ 4293 w 4864"/>
                <a:gd name="T47" fmla="*/ 297 h 769"/>
                <a:gd name="T48" fmla="*/ 4651 w 4864"/>
                <a:gd name="T49" fmla="*/ 200 h 769"/>
                <a:gd name="T50" fmla="*/ 4514 w 4864"/>
                <a:gd name="T51" fmla="*/ 147 h 769"/>
                <a:gd name="T52" fmla="*/ 3920 w 4864"/>
                <a:gd name="T53" fmla="*/ 174 h 769"/>
                <a:gd name="T54" fmla="*/ 3966 w 4864"/>
                <a:gd name="T55" fmla="*/ 147 h 769"/>
                <a:gd name="T56" fmla="*/ 3578 w 4864"/>
                <a:gd name="T57" fmla="*/ 121 h 769"/>
                <a:gd name="T58" fmla="*/ 3159 w 4864"/>
                <a:gd name="T59" fmla="*/ 165 h 769"/>
                <a:gd name="T60" fmla="*/ 2260 w 4864"/>
                <a:gd name="T61" fmla="*/ 187 h 769"/>
                <a:gd name="T62" fmla="*/ 1880 w 4864"/>
                <a:gd name="T63" fmla="*/ 175 h 769"/>
                <a:gd name="T64" fmla="*/ 1460 w 4864"/>
                <a:gd name="T65" fmla="*/ 175 h 769"/>
                <a:gd name="T66" fmla="*/ 967 w 4864"/>
                <a:gd name="T67" fmla="*/ 130 h 769"/>
                <a:gd name="T68" fmla="*/ 746 w 4864"/>
                <a:gd name="T69" fmla="*/ 59 h 769"/>
                <a:gd name="T70" fmla="*/ 472 w 4864"/>
                <a:gd name="T71" fmla="*/ 6 h 769"/>
                <a:gd name="T72" fmla="*/ 306 w 4864"/>
                <a:gd name="T73" fmla="*/ 4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864" h="769">
                  <a:moveTo>
                    <a:pt x="306" y="4"/>
                  </a:moveTo>
                  <a:cubicBezTo>
                    <a:pt x="265" y="21"/>
                    <a:pt x="307" y="25"/>
                    <a:pt x="266" y="42"/>
                  </a:cubicBezTo>
                  <a:cubicBezTo>
                    <a:pt x="228" y="27"/>
                    <a:pt x="225" y="21"/>
                    <a:pt x="167" y="42"/>
                  </a:cubicBezTo>
                  <a:cubicBezTo>
                    <a:pt x="141" y="52"/>
                    <a:pt x="142" y="90"/>
                    <a:pt x="107" y="103"/>
                  </a:cubicBezTo>
                  <a:cubicBezTo>
                    <a:pt x="84" y="130"/>
                    <a:pt x="69" y="156"/>
                    <a:pt x="46" y="182"/>
                  </a:cubicBezTo>
                  <a:cubicBezTo>
                    <a:pt x="53" y="188"/>
                    <a:pt x="61" y="196"/>
                    <a:pt x="69" y="200"/>
                  </a:cubicBezTo>
                  <a:cubicBezTo>
                    <a:pt x="76" y="204"/>
                    <a:pt x="94" y="200"/>
                    <a:pt x="91" y="209"/>
                  </a:cubicBezTo>
                  <a:cubicBezTo>
                    <a:pt x="89" y="218"/>
                    <a:pt x="47" y="232"/>
                    <a:pt x="38" y="235"/>
                  </a:cubicBezTo>
                  <a:cubicBezTo>
                    <a:pt x="20" y="298"/>
                    <a:pt x="37" y="278"/>
                    <a:pt x="0" y="306"/>
                  </a:cubicBezTo>
                  <a:cubicBezTo>
                    <a:pt x="5" y="314"/>
                    <a:pt x="11" y="322"/>
                    <a:pt x="15" y="332"/>
                  </a:cubicBezTo>
                  <a:cubicBezTo>
                    <a:pt x="27" y="345"/>
                    <a:pt x="65" y="366"/>
                    <a:pt x="69" y="385"/>
                  </a:cubicBezTo>
                  <a:cubicBezTo>
                    <a:pt x="71" y="398"/>
                    <a:pt x="28" y="428"/>
                    <a:pt x="38" y="447"/>
                  </a:cubicBezTo>
                  <a:cubicBezTo>
                    <a:pt x="28" y="480"/>
                    <a:pt x="110" y="494"/>
                    <a:pt x="129" y="499"/>
                  </a:cubicBezTo>
                  <a:cubicBezTo>
                    <a:pt x="157" y="521"/>
                    <a:pt x="162" y="579"/>
                    <a:pt x="198" y="587"/>
                  </a:cubicBezTo>
                  <a:cubicBezTo>
                    <a:pt x="275" y="607"/>
                    <a:pt x="321" y="631"/>
                    <a:pt x="400" y="635"/>
                  </a:cubicBezTo>
                  <a:cubicBezTo>
                    <a:pt x="471" y="643"/>
                    <a:pt x="513" y="654"/>
                    <a:pt x="568" y="655"/>
                  </a:cubicBezTo>
                  <a:cubicBezTo>
                    <a:pt x="628" y="661"/>
                    <a:pt x="700" y="664"/>
                    <a:pt x="760" y="671"/>
                  </a:cubicBezTo>
                  <a:cubicBezTo>
                    <a:pt x="817" y="693"/>
                    <a:pt x="869" y="677"/>
                    <a:pt x="928" y="699"/>
                  </a:cubicBezTo>
                  <a:cubicBezTo>
                    <a:pt x="1070" y="753"/>
                    <a:pt x="1355" y="693"/>
                    <a:pt x="1355" y="693"/>
                  </a:cubicBezTo>
                  <a:cubicBezTo>
                    <a:pt x="1539" y="731"/>
                    <a:pt x="1520" y="737"/>
                    <a:pt x="1751" y="746"/>
                  </a:cubicBezTo>
                  <a:cubicBezTo>
                    <a:pt x="1912" y="769"/>
                    <a:pt x="1924" y="727"/>
                    <a:pt x="2228" y="743"/>
                  </a:cubicBezTo>
                  <a:cubicBezTo>
                    <a:pt x="2298" y="752"/>
                    <a:pt x="2337" y="736"/>
                    <a:pt x="2388" y="739"/>
                  </a:cubicBezTo>
                  <a:cubicBezTo>
                    <a:pt x="2439" y="742"/>
                    <a:pt x="2496" y="758"/>
                    <a:pt x="2535" y="762"/>
                  </a:cubicBezTo>
                  <a:cubicBezTo>
                    <a:pt x="2574" y="766"/>
                    <a:pt x="2586" y="753"/>
                    <a:pt x="2624" y="761"/>
                  </a:cubicBezTo>
                  <a:cubicBezTo>
                    <a:pt x="2654" y="767"/>
                    <a:pt x="2674" y="747"/>
                    <a:pt x="2710" y="746"/>
                  </a:cubicBezTo>
                  <a:cubicBezTo>
                    <a:pt x="2816" y="740"/>
                    <a:pt x="2923" y="740"/>
                    <a:pt x="3030" y="737"/>
                  </a:cubicBezTo>
                  <a:cubicBezTo>
                    <a:pt x="3165" y="698"/>
                    <a:pt x="3192" y="700"/>
                    <a:pt x="3372" y="693"/>
                  </a:cubicBezTo>
                  <a:cubicBezTo>
                    <a:pt x="3491" y="677"/>
                    <a:pt x="3585" y="649"/>
                    <a:pt x="3707" y="640"/>
                  </a:cubicBezTo>
                  <a:cubicBezTo>
                    <a:pt x="3778" y="612"/>
                    <a:pt x="3647" y="661"/>
                    <a:pt x="3814" y="623"/>
                  </a:cubicBezTo>
                  <a:cubicBezTo>
                    <a:pt x="3939" y="593"/>
                    <a:pt x="3882" y="589"/>
                    <a:pt x="4057" y="579"/>
                  </a:cubicBezTo>
                  <a:cubicBezTo>
                    <a:pt x="4154" y="551"/>
                    <a:pt x="4197" y="549"/>
                    <a:pt x="4316" y="543"/>
                  </a:cubicBezTo>
                  <a:cubicBezTo>
                    <a:pt x="4293" y="535"/>
                    <a:pt x="4233" y="529"/>
                    <a:pt x="4225" y="526"/>
                  </a:cubicBezTo>
                  <a:cubicBezTo>
                    <a:pt x="4217" y="523"/>
                    <a:pt x="4240" y="518"/>
                    <a:pt x="4247" y="517"/>
                  </a:cubicBezTo>
                  <a:cubicBezTo>
                    <a:pt x="4275" y="513"/>
                    <a:pt x="4303" y="511"/>
                    <a:pt x="4331" y="508"/>
                  </a:cubicBezTo>
                  <a:cubicBezTo>
                    <a:pt x="4303" y="505"/>
                    <a:pt x="4275" y="504"/>
                    <a:pt x="4247" y="499"/>
                  </a:cubicBezTo>
                  <a:cubicBezTo>
                    <a:pt x="4240" y="498"/>
                    <a:pt x="4221" y="499"/>
                    <a:pt x="4225" y="491"/>
                  </a:cubicBezTo>
                  <a:cubicBezTo>
                    <a:pt x="4230" y="480"/>
                    <a:pt x="4245" y="485"/>
                    <a:pt x="4255" y="482"/>
                  </a:cubicBezTo>
                  <a:cubicBezTo>
                    <a:pt x="4318" y="494"/>
                    <a:pt x="4297" y="507"/>
                    <a:pt x="4346" y="526"/>
                  </a:cubicBezTo>
                  <a:cubicBezTo>
                    <a:pt x="4398" y="511"/>
                    <a:pt x="4453" y="470"/>
                    <a:pt x="4506" y="464"/>
                  </a:cubicBezTo>
                  <a:cubicBezTo>
                    <a:pt x="4552" y="460"/>
                    <a:pt x="4598" y="458"/>
                    <a:pt x="4643" y="455"/>
                  </a:cubicBezTo>
                  <a:cubicBezTo>
                    <a:pt x="4690" y="420"/>
                    <a:pt x="4742" y="423"/>
                    <a:pt x="4795" y="411"/>
                  </a:cubicBezTo>
                  <a:cubicBezTo>
                    <a:pt x="4834" y="382"/>
                    <a:pt x="4813" y="403"/>
                    <a:pt x="4849" y="341"/>
                  </a:cubicBezTo>
                  <a:cubicBezTo>
                    <a:pt x="4854" y="332"/>
                    <a:pt x="4864" y="314"/>
                    <a:pt x="4864" y="314"/>
                  </a:cubicBezTo>
                  <a:cubicBezTo>
                    <a:pt x="4803" y="279"/>
                    <a:pt x="4742" y="285"/>
                    <a:pt x="4674" y="279"/>
                  </a:cubicBezTo>
                  <a:cubicBezTo>
                    <a:pt x="4490" y="287"/>
                    <a:pt x="4499" y="279"/>
                    <a:pt x="4384" y="306"/>
                  </a:cubicBezTo>
                  <a:cubicBezTo>
                    <a:pt x="4293" y="303"/>
                    <a:pt x="4202" y="303"/>
                    <a:pt x="4110" y="297"/>
                  </a:cubicBezTo>
                  <a:cubicBezTo>
                    <a:pt x="4103" y="297"/>
                    <a:pt x="4126" y="288"/>
                    <a:pt x="4133" y="288"/>
                  </a:cubicBezTo>
                  <a:cubicBezTo>
                    <a:pt x="4187" y="288"/>
                    <a:pt x="4240" y="294"/>
                    <a:pt x="4293" y="297"/>
                  </a:cubicBezTo>
                  <a:cubicBezTo>
                    <a:pt x="4391" y="282"/>
                    <a:pt x="4444" y="268"/>
                    <a:pt x="4552" y="262"/>
                  </a:cubicBezTo>
                  <a:cubicBezTo>
                    <a:pt x="4601" y="247"/>
                    <a:pt x="4610" y="232"/>
                    <a:pt x="4651" y="200"/>
                  </a:cubicBezTo>
                  <a:cubicBezTo>
                    <a:pt x="4609" y="188"/>
                    <a:pt x="4562" y="193"/>
                    <a:pt x="4521" y="174"/>
                  </a:cubicBezTo>
                  <a:cubicBezTo>
                    <a:pt x="4514" y="171"/>
                    <a:pt x="4516" y="156"/>
                    <a:pt x="4514" y="147"/>
                  </a:cubicBezTo>
                  <a:cubicBezTo>
                    <a:pt x="4141" y="166"/>
                    <a:pt x="4291" y="156"/>
                    <a:pt x="4065" y="174"/>
                  </a:cubicBezTo>
                  <a:cubicBezTo>
                    <a:pt x="4015" y="182"/>
                    <a:pt x="3972" y="194"/>
                    <a:pt x="3920" y="174"/>
                  </a:cubicBezTo>
                  <a:cubicBezTo>
                    <a:pt x="3911" y="171"/>
                    <a:pt x="3935" y="160"/>
                    <a:pt x="3943" y="156"/>
                  </a:cubicBezTo>
                  <a:cubicBezTo>
                    <a:pt x="3951" y="152"/>
                    <a:pt x="3958" y="150"/>
                    <a:pt x="3966" y="147"/>
                  </a:cubicBezTo>
                  <a:cubicBezTo>
                    <a:pt x="3918" y="110"/>
                    <a:pt x="3968" y="135"/>
                    <a:pt x="3935" y="77"/>
                  </a:cubicBezTo>
                  <a:cubicBezTo>
                    <a:pt x="3812" y="86"/>
                    <a:pt x="3702" y="113"/>
                    <a:pt x="3578" y="121"/>
                  </a:cubicBezTo>
                  <a:cubicBezTo>
                    <a:pt x="3524" y="128"/>
                    <a:pt x="3477" y="135"/>
                    <a:pt x="3425" y="156"/>
                  </a:cubicBezTo>
                  <a:cubicBezTo>
                    <a:pt x="3342" y="188"/>
                    <a:pt x="3248" y="162"/>
                    <a:pt x="3159" y="165"/>
                  </a:cubicBezTo>
                  <a:cubicBezTo>
                    <a:pt x="2928" y="254"/>
                    <a:pt x="2813" y="169"/>
                    <a:pt x="2544" y="191"/>
                  </a:cubicBezTo>
                  <a:cubicBezTo>
                    <a:pt x="2445" y="200"/>
                    <a:pt x="2305" y="198"/>
                    <a:pt x="2260" y="187"/>
                  </a:cubicBezTo>
                  <a:cubicBezTo>
                    <a:pt x="2172" y="153"/>
                    <a:pt x="2149" y="194"/>
                    <a:pt x="2056" y="195"/>
                  </a:cubicBezTo>
                  <a:cubicBezTo>
                    <a:pt x="1964" y="187"/>
                    <a:pt x="1913" y="188"/>
                    <a:pt x="1880" y="175"/>
                  </a:cubicBezTo>
                  <a:cubicBezTo>
                    <a:pt x="1790" y="181"/>
                    <a:pt x="1677" y="212"/>
                    <a:pt x="1591" y="191"/>
                  </a:cubicBezTo>
                  <a:cubicBezTo>
                    <a:pt x="1548" y="181"/>
                    <a:pt x="1503" y="186"/>
                    <a:pt x="1460" y="175"/>
                  </a:cubicBezTo>
                  <a:cubicBezTo>
                    <a:pt x="1435" y="185"/>
                    <a:pt x="1426" y="155"/>
                    <a:pt x="1401" y="165"/>
                  </a:cubicBezTo>
                  <a:cubicBezTo>
                    <a:pt x="1252" y="156"/>
                    <a:pt x="1118" y="135"/>
                    <a:pt x="967" y="130"/>
                  </a:cubicBezTo>
                  <a:cubicBezTo>
                    <a:pt x="926" y="125"/>
                    <a:pt x="836" y="116"/>
                    <a:pt x="799" y="103"/>
                  </a:cubicBezTo>
                  <a:cubicBezTo>
                    <a:pt x="798" y="103"/>
                    <a:pt x="754" y="62"/>
                    <a:pt x="746" y="59"/>
                  </a:cubicBezTo>
                  <a:cubicBezTo>
                    <a:pt x="686" y="39"/>
                    <a:pt x="609" y="39"/>
                    <a:pt x="548" y="33"/>
                  </a:cubicBezTo>
                  <a:cubicBezTo>
                    <a:pt x="523" y="22"/>
                    <a:pt x="497" y="17"/>
                    <a:pt x="472" y="6"/>
                  </a:cubicBezTo>
                  <a:cubicBezTo>
                    <a:pt x="441" y="9"/>
                    <a:pt x="411" y="11"/>
                    <a:pt x="381" y="15"/>
                  </a:cubicBezTo>
                  <a:cubicBezTo>
                    <a:pt x="353" y="15"/>
                    <a:pt x="325" y="0"/>
                    <a:pt x="306" y="4"/>
                  </a:cubicBezTo>
                  <a:close/>
                </a:path>
              </a:pathLst>
            </a:custGeom>
            <a:gradFill rotWithShape="0">
              <a:gsLst>
                <a:gs pos="0">
                  <a:srgbClr val="8FAFD3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7" name="Rectangle 12"/>
            <p:cNvSpPr>
              <a:spLocks noChangeArrowheads="1"/>
            </p:cNvSpPr>
            <p:nvPr/>
          </p:nvSpPr>
          <p:spPr bwMode="auto">
            <a:xfrm>
              <a:off x="1773" y="2388"/>
              <a:ext cx="1123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dirty="0" smtClean="0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  <a:r>
                <a:rPr lang="ru-RU" sz="2800" b="1" dirty="0" err="1" smtClean="0">
                  <a:solidFill>
                    <a:srgbClr val="000000"/>
                  </a:solidFill>
                  <a:latin typeface="Times New Roman" pitchFamily="18" charset="0"/>
                </a:rPr>
                <a:t>ыр</a:t>
              </a:r>
              <a:r>
                <a:rPr lang="ru-RU" sz="2800" b="1" dirty="0" smtClean="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r>
                <a:rPr lang="ru-RU" sz="2800" b="1" dirty="0" err="1" smtClean="0">
                  <a:solidFill>
                    <a:srgbClr val="000000"/>
                  </a:solidFill>
                  <a:latin typeface="Times New Roman" pitchFamily="18" charset="0"/>
                </a:rPr>
                <a:t>фета</a:t>
              </a:r>
              <a:endParaRPr lang="en-US" sz="2800" b="1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258" name="Group 27"/>
          <p:cNvGrpSpPr>
            <a:grpSpLocks/>
          </p:cNvGrpSpPr>
          <p:nvPr/>
        </p:nvGrpSpPr>
        <p:grpSpPr bwMode="auto">
          <a:xfrm>
            <a:off x="3190442" y="5195343"/>
            <a:ext cx="5867400" cy="701675"/>
            <a:chOff x="1152" y="2880"/>
            <a:chExt cx="3696" cy="442"/>
          </a:xfrm>
        </p:grpSpPr>
        <p:sp>
          <p:nvSpPr>
            <p:cNvPr id="259" name="Freeform 14"/>
            <p:cNvSpPr>
              <a:spLocks/>
            </p:cNvSpPr>
            <p:nvPr/>
          </p:nvSpPr>
          <p:spPr bwMode="gray">
            <a:xfrm>
              <a:off x="1152" y="2880"/>
              <a:ext cx="3696" cy="442"/>
            </a:xfrm>
            <a:custGeom>
              <a:avLst/>
              <a:gdLst>
                <a:gd name="T0" fmla="*/ 266 w 4864"/>
                <a:gd name="T1" fmla="*/ 42 h 769"/>
                <a:gd name="T2" fmla="*/ 107 w 4864"/>
                <a:gd name="T3" fmla="*/ 103 h 769"/>
                <a:gd name="T4" fmla="*/ 69 w 4864"/>
                <a:gd name="T5" fmla="*/ 200 h 769"/>
                <a:gd name="T6" fmla="*/ 38 w 4864"/>
                <a:gd name="T7" fmla="*/ 235 h 769"/>
                <a:gd name="T8" fmla="*/ 15 w 4864"/>
                <a:gd name="T9" fmla="*/ 332 h 769"/>
                <a:gd name="T10" fmla="*/ 38 w 4864"/>
                <a:gd name="T11" fmla="*/ 447 h 769"/>
                <a:gd name="T12" fmla="*/ 198 w 4864"/>
                <a:gd name="T13" fmla="*/ 587 h 769"/>
                <a:gd name="T14" fmla="*/ 568 w 4864"/>
                <a:gd name="T15" fmla="*/ 655 h 769"/>
                <a:gd name="T16" fmla="*/ 928 w 4864"/>
                <a:gd name="T17" fmla="*/ 699 h 769"/>
                <a:gd name="T18" fmla="*/ 1751 w 4864"/>
                <a:gd name="T19" fmla="*/ 746 h 769"/>
                <a:gd name="T20" fmla="*/ 2388 w 4864"/>
                <a:gd name="T21" fmla="*/ 739 h 769"/>
                <a:gd name="T22" fmla="*/ 2624 w 4864"/>
                <a:gd name="T23" fmla="*/ 761 h 769"/>
                <a:gd name="T24" fmla="*/ 3030 w 4864"/>
                <a:gd name="T25" fmla="*/ 737 h 769"/>
                <a:gd name="T26" fmla="*/ 3707 w 4864"/>
                <a:gd name="T27" fmla="*/ 640 h 769"/>
                <a:gd name="T28" fmla="*/ 4057 w 4864"/>
                <a:gd name="T29" fmla="*/ 579 h 769"/>
                <a:gd name="T30" fmla="*/ 4225 w 4864"/>
                <a:gd name="T31" fmla="*/ 526 h 769"/>
                <a:gd name="T32" fmla="*/ 4331 w 4864"/>
                <a:gd name="T33" fmla="*/ 508 h 769"/>
                <a:gd name="T34" fmla="*/ 4225 w 4864"/>
                <a:gd name="T35" fmla="*/ 491 h 769"/>
                <a:gd name="T36" fmla="*/ 4346 w 4864"/>
                <a:gd name="T37" fmla="*/ 526 h 769"/>
                <a:gd name="T38" fmla="*/ 4643 w 4864"/>
                <a:gd name="T39" fmla="*/ 455 h 769"/>
                <a:gd name="T40" fmla="*/ 4849 w 4864"/>
                <a:gd name="T41" fmla="*/ 341 h 769"/>
                <a:gd name="T42" fmla="*/ 4674 w 4864"/>
                <a:gd name="T43" fmla="*/ 279 h 769"/>
                <a:gd name="T44" fmla="*/ 4110 w 4864"/>
                <a:gd name="T45" fmla="*/ 297 h 769"/>
                <a:gd name="T46" fmla="*/ 4293 w 4864"/>
                <a:gd name="T47" fmla="*/ 297 h 769"/>
                <a:gd name="T48" fmla="*/ 4651 w 4864"/>
                <a:gd name="T49" fmla="*/ 200 h 769"/>
                <a:gd name="T50" fmla="*/ 4514 w 4864"/>
                <a:gd name="T51" fmla="*/ 147 h 769"/>
                <a:gd name="T52" fmla="*/ 3920 w 4864"/>
                <a:gd name="T53" fmla="*/ 174 h 769"/>
                <a:gd name="T54" fmla="*/ 3966 w 4864"/>
                <a:gd name="T55" fmla="*/ 147 h 769"/>
                <a:gd name="T56" fmla="*/ 3578 w 4864"/>
                <a:gd name="T57" fmla="*/ 121 h 769"/>
                <a:gd name="T58" fmla="*/ 3159 w 4864"/>
                <a:gd name="T59" fmla="*/ 165 h 769"/>
                <a:gd name="T60" fmla="*/ 2260 w 4864"/>
                <a:gd name="T61" fmla="*/ 187 h 769"/>
                <a:gd name="T62" fmla="*/ 1880 w 4864"/>
                <a:gd name="T63" fmla="*/ 175 h 769"/>
                <a:gd name="T64" fmla="*/ 1460 w 4864"/>
                <a:gd name="T65" fmla="*/ 175 h 769"/>
                <a:gd name="T66" fmla="*/ 967 w 4864"/>
                <a:gd name="T67" fmla="*/ 130 h 769"/>
                <a:gd name="T68" fmla="*/ 746 w 4864"/>
                <a:gd name="T69" fmla="*/ 59 h 769"/>
                <a:gd name="T70" fmla="*/ 472 w 4864"/>
                <a:gd name="T71" fmla="*/ 6 h 769"/>
                <a:gd name="T72" fmla="*/ 306 w 4864"/>
                <a:gd name="T73" fmla="*/ 4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864" h="769">
                  <a:moveTo>
                    <a:pt x="306" y="4"/>
                  </a:moveTo>
                  <a:cubicBezTo>
                    <a:pt x="265" y="21"/>
                    <a:pt x="307" y="25"/>
                    <a:pt x="266" y="42"/>
                  </a:cubicBezTo>
                  <a:cubicBezTo>
                    <a:pt x="228" y="27"/>
                    <a:pt x="225" y="21"/>
                    <a:pt x="167" y="42"/>
                  </a:cubicBezTo>
                  <a:cubicBezTo>
                    <a:pt x="141" y="52"/>
                    <a:pt x="142" y="90"/>
                    <a:pt x="107" y="103"/>
                  </a:cubicBezTo>
                  <a:cubicBezTo>
                    <a:pt x="84" y="130"/>
                    <a:pt x="69" y="156"/>
                    <a:pt x="46" y="182"/>
                  </a:cubicBezTo>
                  <a:cubicBezTo>
                    <a:pt x="53" y="188"/>
                    <a:pt x="61" y="196"/>
                    <a:pt x="69" y="200"/>
                  </a:cubicBezTo>
                  <a:cubicBezTo>
                    <a:pt x="76" y="204"/>
                    <a:pt x="94" y="200"/>
                    <a:pt x="91" y="209"/>
                  </a:cubicBezTo>
                  <a:cubicBezTo>
                    <a:pt x="89" y="218"/>
                    <a:pt x="47" y="232"/>
                    <a:pt x="38" y="235"/>
                  </a:cubicBezTo>
                  <a:cubicBezTo>
                    <a:pt x="20" y="298"/>
                    <a:pt x="37" y="278"/>
                    <a:pt x="0" y="306"/>
                  </a:cubicBezTo>
                  <a:cubicBezTo>
                    <a:pt x="5" y="314"/>
                    <a:pt x="11" y="322"/>
                    <a:pt x="15" y="332"/>
                  </a:cubicBezTo>
                  <a:cubicBezTo>
                    <a:pt x="27" y="345"/>
                    <a:pt x="65" y="366"/>
                    <a:pt x="69" y="385"/>
                  </a:cubicBezTo>
                  <a:cubicBezTo>
                    <a:pt x="71" y="398"/>
                    <a:pt x="28" y="428"/>
                    <a:pt x="38" y="447"/>
                  </a:cubicBezTo>
                  <a:cubicBezTo>
                    <a:pt x="28" y="480"/>
                    <a:pt x="110" y="494"/>
                    <a:pt x="129" y="499"/>
                  </a:cubicBezTo>
                  <a:cubicBezTo>
                    <a:pt x="157" y="521"/>
                    <a:pt x="162" y="579"/>
                    <a:pt x="198" y="587"/>
                  </a:cubicBezTo>
                  <a:cubicBezTo>
                    <a:pt x="275" y="607"/>
                    <a:pt x="321" y="631"/>
                    <a:pt x="400" y="635"/>
                  </a:cubicBezTo>
                  <a:cubicBezTo>
                    <a:pt x="471" y="643"/>
                    <a:pt x="513" y="654"/>
                    <a:pt x="568" y="655"/>
                  </a:cubicBezTo>
                  <a:cubicBezTo>
                    <a:pt x="628" y="661"/>
                    <a:pt x="700" y="664"/>
                    <a:pt x="760" y="671"/>
                  </a:cubicBezTo>
                  <a:cubicBezTo>
                    <a:pt x="817" y="693"/>
                    <a:pt x="869" y="677"/>
                    <a:pt x="928" y="699"/>
                  </a:cubicBezTo>
                  <a:cubicBezTo>
                    <a:pt x="1070" y="753"/>
                    <a:pt x="1355" y="693"/>
                    <a:pt x="1355" y="693"/>
                  </a:cubicBezTo>
                  <a:cubicBezTo>
                    <a:pt x="1539" y="731"/>
                    <a:pt x="1520" y="737"/>
                    <a:pt x="1751" y="746"/>
                  </a:cubicBezTo>
                  <a:cubicBezTo>
                    <a:pt x="1912" y="769"/>
                    <a:pt x="1924" y="727"/>
                    <a:pt x="2228" y="743"/>
                  </a:cubicBezTo>
                  <a:cubicBezTo>
                    <a:pt x="2298" y="752"/>
                    <a:pt x="2337" y="736"/>
                    <a:pt x="2388" y="739"/>
                  </a:cubicBezTo>
                  <a:cubicBezTo>
                    <a:pt x="2439" y="742"/>
                    <a:pt x="2496" y="758"/>
                    <a:pt x="2535" y="762"/>
                  </a:cubicBezTo>
                  <a:cubicBezTo>
                    <a:pt x="2574" y="766"/>
                    <a:pt x="2586" y="753"/>
                    <a:pt x="2624" y="761"/>
                  </a:cubicBezTo>
                  <a:cubicBezTo>
                    <a:pt x="2654" y="767"/>
                    <a:pt x="2674" y="747"/>
                    <a:pt x="2710" y="746"/>
                  </a:cubicBezTo>
                  <a:cubicBezTo>
                    <a:pt x="2816" y="740"/>
                    <a:pt x="2923" y="740"/>
                    <a:pt x="3030" y="737"/>
                  </a:cubicBezTo>
                  <a:cubicBezTo>
                    <a:pt x="3165" y="698"/>
                    <a:pt x="3192" y="700"/>
                    <a:pt x="3372" y="693"/>
                  </a:cubicBezTo>
                  <a:cubicBezTo>
                    <a:pt x="3491" y="677"/>
                    <a:pt x="3585" y="649"/>
                    <a:pt x="3707" y="640"/>
                  </a:cubicBezTo>
                  <a:cubicBezTo>
                    <a:pt x="3778" y="612"/>
                    <a:pt x="3647" y="661"/>
                    <a:pt x="3814" y="623"/>
                  </a:cubicBezTo>
                  <a:cubicBezTo>
                    <a:pt x="3939" y="593"/>
                    <a:pt x="3882" y="589"/>
                    <a:pt x="4057" y="579"/>
                  </a:cubicBezTo>
                  <a:cubicBezTo>
                    <a:pt x="4154" y="551"/>
                    <a:pt x="4197" y="549"/>
                    <a:pt x="4316" y="543"/>
                  </a:cubicBezTo>
                  <a:cubicBezTo>
                    <a:pt x="4293" y="535"/>
                    <a:pt x="4233" y="529"/>
                    <a:pt x="4225" y="526"/>
                  </a:cubicBezTo>
                  <a:cubicBezTo>
                    <a:pt x="4217" y="523"/>
                    <a:pt x="4240" y="518"/>
                    <a:pt x="4247" y="517"/>
                  </a:cubicBezTo>
                  <a:cubicBezTo>
                    <a:pt x="4275" y="513"/>
                    <a:pt x="4303" y="511"/>
                    <a:pt x="4331" y="508"/>
                  </a:cubicBezTo>
                  <a:cubicBezTo>
                    <a:pt x="4303" y="505"/>
                    <a:pt x="4275" y="504"/>
                    <a:pt x="4247" y="499"/>
                  </a:cubicBezTo>
                  <a:cubicBezTo>
                    <a:pt x="4240" y="498"/>
                    <a:pt x="4221" y="499"/>
                    <a:pt x="4225" y="491"/>
                  </a:cubicBezTo>
                  <a:cubicBezTo>
                    <a:pt x="4230" y="480"/>
                    <a:pt x="4245" y="485"/>
                    <a:pt x="4255" y="482"/>
                  </a:cubicBezTo>
                  <a:cubicBezTo>
                    <a:pt x="4318" y="494"/>
                    <a:pt x="4297" y="507"/>
                    <a:pt x="4346" y="526"/>
                  </a:cubicBezTo>
                  <a:cubicBezTo>
                    <a:pt x="4398" y="511"/>
                    <a:pt x="4453" y="470"/>
                    <a:pt x="4506" y="464"/>
                  </a:cubicBezTo>
                  <a:cubicBezTo>
                    <a:pt x="4552" y="460"/>
                    <a:pt x="4598" y="458"/>
                    <a:pt x="4643" y="455"/>
                  </a:cubicBezTo>
                  <a:cubicBezTo>
                    <a:pt x="4690" y="420"/>
                    <a:pt x="4742" y="423"/>
                    <a:pt x="4795" y="411"/>
                  </a:cubicBezTo>
                  <a:cubicBezTo>
                    <a:pt x="4834" y="382"/>
                    <a:pt x="4813" y="403"/>
                    <a:pt x="4849" y="341"/>
                  </a:cubicBezTo>
                  <a:cubicBezTo>
                    <a:pt x="4854" y="332"/>
                    <a:pt x="4864" y="314"/>
                    <a:pt x="4864" y="314"/>
                  </a:cubicBezTo>
                  <a:cubicBezTo>
                    <a:pt x="4803" y="279"/>
                    <a:pt x="4742" y="285"/>
                    <a:pt x="4674" y="279"/>
                  </a:cubicBezTo>
                  <a:cubicBezTo>
                    <a:pt x="4490" y="287"/>
                    <a:pt x="4499" y="279"/>
                    <a:pt x="4384" y="306"/>
                  </a:cubicBezTo>
                  <a:cubicBezTo>
                    <a:pt x="4293" y="303"/>
                    <a:pt x="4202" y="303"/>
                    <a:pt x="4110" y="297"/>
                  </a:cubicBezTo>
                  <a:cubicBezTo>
                    <a:pt x="4103" y="297"/>
                    <a:pt x="4126" y="288"/>
                    <a:pt x="4133" y="288"/>
                  </a:cubicBezTo>
                  <a:cubicBezTo>
                    <a:pt x="4187" y="288"/>
                    <a:pt x="4240" y="294"/>
                    <a:pt x="4293" y="297"/>
                  </a:cubicBezTo>
                  <a:cubicBezTo>
                    <a:pt x="4391" y="282"/>
                    <a:pt x="4444" y="268"/>
                    <a:pt x="4552" y="262"/>
                  </a:cubicBezTo>
                  <a:cubicBezTo>
                    <a:pt x="4601" y="247"/>
                    <a:pt x="4610" y="232"/>
                    <a:pt x="4651" y="200"/>
                  </a:cubicBezTo>
                  <a:cubicBezTo>
                    <a:pt x="4609" y="188"/>
                    <a:pt x="4562" y="193"/>
                    <a:pt x="4521" y="174"/>
                  </a:cubicBezTo>
                  <a:cubicBezTo>
                    <a:pt x="4514" y="171"/>
                    <a:pt x="4516" y="156"/>
                    <a:pt x="4514" y="147"/>
                  </a:cubicBezTo>
                  <a:cubicBezTo>
                    <a:pt x="4141" y="166"/>
                    <a:pt x="4291" y="156"/>
                    <a:pt x="4065" y="174"/>
                  </a:cubicBezTo>
                  <a:cubicBezTo>
                    <a:pt x="4015" y="182"/>
                    <a:pt x="3972" y="194"/>
                    <a:pt x="3920" y="174"/>
                  </a:cubicBezTo>
                  <a:cubicBezTo>
                    <a:pt x="3911" y="171"/>
                    <a:pt x="3935" y="160"/>
                    <a:pt x="3943" y="156"/>
                  </a:cubicBezTo>
                  <a:cubicBezTo>
                    <a:pt x="3951" y="152"/>
                    <a:pt x="3958" y="150"/>
                    <a:pt x="3966" y="147"/>
                  </a:cubicBezTo>
                  <a:cubicBezTo>
                    <a:pt x="3918" y="110"/>
                    <a:pt x="3968" y="135"/>
                    <a:pt x="3935" y="77"/>
                  </a:cubicBezTo>
                  <a:cubicBezTo>
                    <a:pt x="3812" y="86"/>
                    <a:pt x="3702" y="113"/>
                    <a:pt x="3578" y="121"/>
                  </a:cubicBezTo>
                  <a:cubicBezTo>
                    <a:pt x="3524" y="128"/>
                    <a:pt x="3477" y="135"/>
                    <a:pt x="3425" y="156"/>
                  </a:cubicBezTo>
                  <a:cubicBezTo>
                    <a:pt x="3342" y="188"/>
                    <a:pt x="3248" y="162"/>
                    <a:pt x="3159" y="165"/>
                  </a:cubicBezTo>
                  <a:cubicBezTo>
                    <a:pt x="2928" y="254"/>
                    <a:pt x="2813" y="169"/>
                    <a:pt x="2544" y="191"/>
                  </a:cubicBezTo>
                  <a:cubicBezTo>
                    <a:pt x="2445" y="200"/>
                    <a:pt x="2305" y="198"/>
                    <a:pt x="2260" y="187"/>
                  </a:cubicBezTo>
                  <a:cubicBezTo>
                    <a:pt x="2172" y="153"/>
                    <a:pt x="2149" y="194"/>
                    <a:pt x="2056" y="195"/>
                  </a:cubicBezTo>
                  <a:cubicBezTo>
                    <a:pt x="1964" y="187"/>
                    <a:pt x="1913" y="188"/>
                    <a:pt x="1880" y="175"/>
                  </a:cubicBezTo>
                  <a:cubicBezTo>
                    <a:pt x="1790" y="181"/>
                    <a:pt x="1677" y="212"/>
                    <a:pt x="1591" y="191"/>
                  </a:cubicBezTo>
                  <a:cubicBezTo>
                    <a:pt x="1548" y="181"/>
                    <a:pt x="1503" y="186"/>
                    <a:pt x="1460" y="175"/>
                  </a:cubicBezTo>
                  <a:cubicBezTo>
                    <a:pt x="1435" y="185"/>
                    <a:pt x="1426" y="155"/>
                    <a:pt x="1401" y="165"/>
                  </a:cubicBezTo>
                  <a:cubicBezTo>
                    <a:pt x="1252" y="156"/>
                    <a:pt x="1118" y="135"/>
                    <a:pt x="967" y="130"/>
                  </a:cubicBezTo>
                  <a:cubicBezTo>
                    <a:pt x="926" y="125"/>
                    <a:pt x="836" y="116"/>
                    <a:pt x="799" y="103"/>
                  </a:cubicBezTo>
                  <a:cubicBezTo>
                    <a:pt x="798" y="103"/>
                    <a:pt x="754" y="62"/>
                    <a:pt x="746" y="59"/>
                  </a:cubicBezTo>
                  <a:cubicBezTo>
                    <a:pt x="686" y="39"/>
                    <a:pt x="609" y="39"/>
                    <a:pt x="548" y="33"/>
                  </a:cubicBezTo>
                  <a:cubicBezTo>
                    <a:pt x="523" y="22"/>
                    <a:pt x="497" y="17"/>
                    <a:pt x="472" y="6"/>
                  </a:cubicBezTo>
                  <a:cubicBezTo>
                    <a:pt x="441" y="9"/>
                    <a:pt x="411" y="11"/>
                    <a:pt x="381" y="15"/>
                  </a:cubicBezTo>
                  <a:cubicBezTo>
                    <a:pt x="353" y="15"/>
                    <a:pt x="325" y="0"/>
                    <a:pt x="306" y="4"/>
                  </a:cubicBezTo>
                  <a:close/>
                </a:path>
              </a:pathLst>
            </a:custGeom>
            <a:gradFill rotWithShape="0">
              <a:gsLst>
                <a:gs pos="0">
                  <a:srgbClr val="7BC5C3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0" name="Rectangle 15"/>
            <p:cNvSpPr>
              <a:spLocks noChangeArrowheads="1"/>
            </p:cNvSpPr>
            <p:nvPr/>
          </p:nvSpPr>
          <p:spPr bwMode="auto">
            <a:xfrm>
              <a:off x="1773" y="2964"/>
              <a:ext cx="2173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800" b="1" dirty="0" smtClean="0">
                  <a:solidFill>
                    <a:srgbClr val="000000"/>
                  </a:solidFill>
                  <a:latin typeface="Times New Roman" pitchFamily="18" charset="0"/>
                </a:rPr>
                <a:t>Растительное масло</a:t>
              </a:r>
              <a:endParaRPr lang="en-US" sz="2800" b="1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216131" y="723491"/>
            <a:ext cx="64673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Список продуктов для салата «Греческий»: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07905"/>
            <a:ext cx="5864860" cy="701101"/>
          </a:xfrm>
          <a:prstGeom prst="rect">
            <a:avLst/>
          </a:prstGeom>
        </p:spPr>
      </p:pic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1114427" y="1283216"/>
            <a:ext cx="1930400" cy="523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</a:rPr>
              <a:t>Помидоры</a:t>
            </a:r>
            <a:endParaRPr lang="en-US" sz="2800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21" name="Group 25"/>
          <p:cNvGrpSpPr>
            <a:grpSpLocks/>
          </p:cNvGrpSpPr>
          <p:nvPr/>
        </p:nvGrpSpPr>
        <p:grpSpPr bwMode="auto">
          <a:xfrm>
            <a:off x="102784" y="3027127"/>
            <a:ext cx="5867400" cy="701675"/>
            <a:chOff x="1918" y="1834"/>
            <a:chExt cx="3696" cy="442"/>
          </a:xfrm>
        </p:grpSpPr>
        <p:sp>
          <p:nvSpPr>
            <p:cNvPr id="22" name="Freeform 8"/>
            <p:cNvSpPr>
              <a:spLocks/>
            </p:cNvSpPr>
            <p:nvPr/>
          </p:nvSpPr>
          <p:spPr bwMode="gray">
            <a:xfrm>
              <a:off x="1918" y="1834"/>
              <a:ext cx="3696" cy="442"/>
            </a:xfrm>
            <a:custGeom>
              <a:avLst/>
              <a:gdLst>
                <a:gd name="T0" fmla="*/ 266 w 4864"/>
                <a:gd name="T1" fmla="*/ 42 h 769"/>
                <a:gd name="T2" fmla="*/ 107 w 4864"/>
                <a:gd name="T3" fmla="*/ 103 h 769"/>
                <a:gd name="T4" fmla="*/ 69 w 4864"/>
                <a:gd name="T5" fmla="*/ 200 h 769"/>
                <a:gd name="T6" fmla="*/ 38 w 4864"/>
                <a:gd name="T7" fmla="*/ 235 h 769"/>
                <a:gd name="T8" fmla="*/ 15 w 4864"/>
                <a:gd name="T9" fmla="*/ 332 h 769"/>
                <a:gd name="T10" fmla="*/ 38 w 4864"/>
                <a:gd name="T11" fmla="*/ 447 h 769"/>
                <a:gd name="T12" fmla="*/ 198 w 4864"/>
                <a:gd name="T13" fmla="*/ 587 h 769"/>
                <a:gd name="T14" fmla="*/ 568 w 4864"/>
                <a:gd name="T15" fmla="*/ 655 h 769"/>
                <a:gd name="T16" fmla="*/ 928 w 4864"/>
                <a:gd name="T17" fmla="*/ 699 h 769"/>
                <a:gd name="T18" fmla="*/ 1751 w 4864"/>
                <a:gd name="T19" fmla="*/ 746 h 769"/>
                <a:gd name="T20" fmla="*/ 2388 w 4864"/>
                <a:gd name="T21" fmla="*/ 739 h 769"/>
                <a:gd name="T22" fmla="*/ 2624 w 4864"/>
                <a:gd name="T23" fmla="*/ 761 h 769"/>
                <a:gd name="T24" fmla="*/ 3030 w 4864"/>
                <a:gd name="T25" fmla="*/ 737 h 769"/>
                <a:gd name="T26" fmla="*/ 3707 w 4864"/>
                <a:gd name="T27" fmla="*/ 640 h 769"/>
                <a:gd name="T28" fmla="*/ 4057 w 4864"/>
                <a:gd name="T29" fmla="*/ 579 h 769"/>
                <a:gd name="T30" fmla="*/ 4225 w 4864"/>
                <a:gd name="T31" fmla="*/ 526 h 769"/>
                <a:gd name="T32" fmla="*/ 4331 w 4864"/>
                <a:gd name="T33" fmla="*/ 508 h 769"/>
                <a:gd name="T34" fmla="*/ 4225 w 4864"/>
                <a:gd name="T35" fmla="*/ 491 h 769"/>
                <a:gd name="T36" fmla="*/ 4346 w 4864"/>
                <a:gd name="T37" fmla="*/ 526 h 769"/>
                <a:gd name="T38" fmla="*/ 4643 w 4864"/>
                <a:gd name="T39" fmla="*/ 455 h 769"/>
                <a:gd name="T40" fmla="*/ 4849 w 4864"/>
                <a:gd name="T41" fmla="*/ 341 h 769"/>
                <a:gd name="T42" fmla="*/ 4674 w 4864"/>
                <a:gd name="T43" fmla="*/ 279 h 769"/>
                <a:gd name="T44" fmla="*/ 4110 w 4864"/>
                <a:gd name="T45" fmla="*/ 297 h 769"/>
                <a:gd name="T46" fmla="*/ 4293 w 4864"/>
                <a:gd name="T47" fmla="*/ 297 h 769"/>
                <a:gd name="T48" fmla="*/ 4651 w 4864"/>
                <a:gd name="T49" fmla="*/ 200 h 769"/>
                <a:gd name="T50" fmla="*/ 4514 w 4864"/>
                <a:gd name="T51" fmla="*/ 147 h 769"/>
                <a:gd name="T52" fmla="*/ 3920 w 4864"/>
                <a:gd name="T53" fmla="*/ 174 h 769"/>
                <a:gd name="T54" fmla="*/ 3966 w 4864"/>
                <a:gd name="T55" fmla="*/ 147 h 769"/>
                <a:gd name="T56" fmla="*/ 3578 w 4864"/>
                <a:gd name="T57" fmla="*/ 121 h 769"/>
                <a:gd name="T58" fmla="*/ 3159 w 4864"/>
                <a:gd name="T59" fmla="*/ 165 h 769"/>
                <a:gd name="T60" fmla="*/ 2260 w 4864"/>
                <a:gd name="T61" fmla="*/ 187 h 769"/>
                <a:gd name="T62" fmla="*/ 1880 w 4864"/>
                <a:gd name="T63" fmla="*/ 175 h 769"/>
                <a:gd name="T64" fmla="*/ 1460 w 4864"/>
                <a:gd name="T65" fmla="*/ 175 h 769"/>
                <a:gd name="T66" fmla="*/ 967 w 4864"/>
                <a:gd name="T67" fmla="*/ 130 h 769"/>
                <a:gd name="T68" fmla="*/ 746 w 4864"/>
                <a:gd name="T69" fmla="*/ 59 h 769"/>
                <a:gd name="T70" fmla="*/ 472 w 4864"/>
                <a:gd name="T71" fmla="*/ 6 h 769"/>
                <a:gd name="T72" fmla="*/ 306 w 4864"/>
                <a:gd name="T73" fmla="*/ 4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864" h="769">
                  <a:moveTo>
                    <a:pt x="306" y="4"/>
                  </a:moveTo>
                  <a:cubicBezTo>
                    <a:pt x="265" y="21"/>
                    <a:pt x="307" y="25"/>
                    <a:pt x="266" y="42"/>
                  </a:cubicBezTo>
                  <a:cubicBezTo>
                    <a:pt x="228" y="27"/>
                    <a:pt x="225" y="21"/>
                    <a:pt x="167" y="42"/>
                  </a:cubicBezTo>
                  <a:cubicBezTo>
                    <a:pt x="141" y="52"/>
                    <a:pt x="142" y="90"/>
                    <a:pt x="107" y="103"/>
                  </a:cubicBezTo>
                  <a:cubicBezTo>
                    <a:pt x="84" y="130"/>
                    <a:pt x="69" y="156"/>
                    <a:pt x="46" y="182"/>
                  </a:cubicBezTo>
                  <a:cubicBezTo>
                    <a:pt x="53" y="188"/>
                    <a:pt x="61" y="196"/>
                    <a:pt x="69" y="200"/>
                  </a:cubicBezTo>
                  <a:cubicBezTo>
                    <a:pt x="76" y="204"/>
                    <a:pt x="94" y="200"/>
                    <a:pt x="91" y="209"/>
                  </a:cubicBezTo>
                  <a:cubicBezTo>
                    <a:pt x="89" y="218"/>
                    <a:pt x="47" y="232"/>
                    <a:pt x="38" y="235"/>
                  </a:cubicBezTo>
                  <a:cubicBezTo>
                    <a:pt x="20" y="298"/>
                    <a:pt x="37" y="278"/>
                    <a:pt x="0" y="306"/>
                  </a:cubicBezTo>
                  <a:cubicBezTo>
                    <a:pt x="5" y="314"/>
                    <a:pt x="11" y="322"/>
                    <a:pt x="15" y="332"/>
                  </a:cubicBezTo>
                  <a:cubicBezTo>
                    <a:pt x="27" y="345"/>
                    <a:pt x="65" y="366"/>
                    <a:pt x="69" y="385"/>
                  </a:cubicBezTo>
                  <a:cubicBezTo>
                    <a:pt x="71" y="398"/>
                    <a:pt x="28" y="428"/>
                    <a:pt x="38" y="447"/>
                  </a:cubicBezTo>
                  <a:cubicBezTo>
                    <a:pt x="28" y="480"/>
                    <a:pt x="110" y="494"/>
                    <a:pt x="129" y="499"/>
                  </a:cubicBezTo>
                  <a:cubicBezTo>
                    <a:pt x="157" y="521"/>
                    <a:pt x="162" y="579"/>
                    <a:pt x="198" y="587"/>
                  </a:cubicBezTo>
                  <a:cubicBezTo>
                    <a:pt x="275" y="607"/>
                    <a:pt x="321" y="631"/>
                    <a:pt x="400" y="635"/>
                  </a:cubicBezTo>
                  <a:cubicBezTo>
                    <a:pt x="471" y="643"/>
                    <a:pt x="513" y="654"/>
                    <a:pt x="568" y="655"/>
                  </a:cubicBezTo>
                  <a:cubicBezTo>
                    <a:pt x="628" y="661"/>
                    <a:pt x="700" y="664"/>
                    <a:pt x="760" y="671"/>
                  </a:cubicBezTo>
                  <a:cubicBezTo>
                    <a:pt x="817" y="693"/>
                    <a:pt x="869" y="677"/>
                    <a:pt x="928" y="699"/>
                  </a:cubicBezTo>
                  <a:cubicBezTo>
                    <a:pt x="1070" y="753"/>
                    <a:pt x="1355" y="693"/>
                    <a:pt x="1355" y="693"/>
                  </a:cubicBezTo>
                  <a:cubicBezTo>
                    <a:pt x="1539" y="731"/>
                    <a:pt x="1520" y="737"/>
                    <a:pt x="1751" y="746"/>
                  </a:cubicBezTo>
                  <a:cubicBezTo>
                    <a:pt x="1912" y="769"/>
                    <a:pt x="1924" y="727"/>
                    <a:pt x="2228" y="743"/>
                  </a:cubicBezTo>
                  <a:cubicBezTo>
                    <a:pt x="2298" y="752"/>
                    <a:pt x="2337" y="736"/>
                    <a:pt x="2388" y="739"/>
                  </a:cubicBezTo>
                  <a:cubicBezTo>
                    <a:pt x="2439" y="742"/>
                    <a:pt x="2496" y="758"/>
                    <a:pt x="2535" y="762"/>
                  </a:cubicBezTo>
                  <a:cubicBezTo>
                    <a:pt x="2574" y="766"/>
                    <a:pt x="2586" y="753"/>
                    <a:pt x="2624" y="761"/>
                  </a:cubicBezTo>
                  <a:cubicBezTo>
                    <a:pt x="2654" y="767"/>
                    <a:pt x="2674" y="747"/>
                    <a:pt x="2710" y="746"/>
                  </a:cubicBezTo>
                  <a:cubicBezTo>
                    <a:pt x="2816" y="740"/>
                    <a:pt x="2923" y="740"/>
                    <a:pt x="3030" y="737"/>
                  </a:cubicBezTo>
                  <a:cubicBezTo>
                    <a:pt x="3165" y="698"/>
                    <a:pt x="3192" y="700"/>
                    <a:pt x="3372" y="693"/>
                  </a:cubicBezTo>
                  <a:cubicBezTo>
                    <a:pt x="3491" y="677"/>
                    <a:pt x="3585" y="649"/>
                    <a:pt x="3707" y="640"/>
                  </a:cubicBezTo>
                  <a:cubicBezTo>
                    <a:pt x="3778" y="612"/>
                    <a:pt x="3647" y="661"/>
                    <a:pt x="3814" y="623"/>
                  </a:cubicBezTo>
                  <a:cubicBezTo>
                    <a:pt x="3939" y="593"/>
                    <a:pt x="3882" y="589"/>
                    <a:pt x="4057" y="579"/>
                  </a:cubicBezTo>
                  <a:cubicBezTo>
                    <a:pt x="4154" y="551"/>
                    <a:pt x="4197" y="549"/>
                    <a:pt x="4316" y="543"/>
                  </a:cubicBezTo>
                  <a:cubicBezTo>
                    <a:pt x="4293" y="535"/>
                    <a:pt x="4233" y="529"/>
                    <a:pt x="4225" y="526"/>
                  </a:cubicBezTo>
                  <a:cubicBezTo>
                    <a:pt x="4217" y="523"/>
                    <a:pt x="4240" y="518"/>
                    <a:pt x="4247" y="517"/>
                  </a:cubicBezTo>
                  <a:cubicBezTo>
                    <a:pt x="4275" y="513"/>
                    <a:pt x="4303" y="511"/>
                    <a:pt x="4331" y="508"/>
                  </a:cubicBezTo>
                  <a:cubicBezTo>
                    <a:pt x="4303" y="505"/>
                    <a:pt x="4275" y="504"/>
                    <a:pt x="4247" y="499"/>
                  </a:cubicBezTo>
                  <a:cubicBezTo>
                    <a:pt x="4240" y="498"/>
                    <a:pt x="4221" y="499"/>
                    <a:pt x="4225" y="491"/>
                  </a:cubicBezTo>
                  <a:cubicBezTo>
                    <a:pt x="4230" y="480"/>
                    <a:pt x="4245" y="485"/>
                    <a:pt x="4255" y="482"/>
                  </a:cubicBezTo>
                  <a:cubicBezTo>
                    <a:pt x="4318" y="494"/>
                    <a:pt x="4297" y="507"/>
                    <a:pt x="4346" y="526"/>
                  </a:cubicBezTo>
                  <a:cubicBezTo>
                    <a:pt x="4398" y="511"/>
                    <a:pt x="4453" y="470"/>
                    <a:pt x="4506" y="464"/>
                  </a:cubicBezTo>
                  <a:cubicBezTo>
                    <a:pt x="4552" y="460"/>
                    <a:pt x="4598" y="458"/>
                    <a:pt x="4643" y="455"/>
                  </a:cubicBezTo>
                  <a:cubicBezTo>
                    <a:pt x="4690" y="420"/>
                    <a:pt x="4742" y="423"/>
                    <a:pt x="4795" y="411"/>
                  </a:cubicBezTo>
                  <a:cubicBezTo>
                    <a:pt x="4834" y="382"/>
                    <a:pt x="4813" y="403"/>
                    <a:pt x="4849" y="341"/>
                  </a:cubicBezTo>
                  <a:cubicBezTo>
                    <a:pt x="4854" y="332"/>
                    <a:pt x="4864" y="314"/>
                    <a:pt x="4864" y="314"/>
                  </a:cubicBezTo>
                  <a:cubicBezTo>
                    <a:pt x="4803" y="279"/>
                    <a:pt x="4742" y="285"/>
                    <a:pt x="4674" y="279"/>
                  </a:cubicBezTo>
                  <a:cubicBezTo>
                    <a:pt x="4490" y="287"/>
                    <a:pt x="4499" y="279"/>
                    <a:pt x="4384" y="306"/>
                  </a:cubicBezTo>
                  <a:cubicBezTo>
                    <a:pt x="4293" y="303"/>
                    <a:pt x="4202" y="303"/>
                    <a:pt x="4110" y="297"/>
                  </a:cubicBezTo>
                  <a:cubicBezTo>
                    <a:pt x="4103" y="297"/>
                    <a:pt x="4126" y="288"/>
                    <a:pt x="4133" y="288"/>
                  </a:cubicBezTo>
                  <a:cubicBezTo>
                    <a:pt x="4187" y="288"/>
                    <a:pt x="4240" y="294"/>
                    <a:pt x="4293" y="297"/>
                  </a:cubicBezTo>
                  <a:cubicBezTo>
                    <a:pt x="4391" y="282"/>
                    <a:pt x="4444" y="268"/>
                    <a:pt x="4552" y="262"/>
                  </a:cubicBezTo>
                  <a:cubicBezTo>
                    <a:pt x="4601" y="247"/>
                    <a:pt x="4610" y="232"/>
                    <a:pt x="4651" y="200"/>
                  </a:cubicBezTo>
                  <a:cubicBezTo>
                    <a:pt x="4609" y="188"/>
                    <a:pt x="4562" y="193"/>
                    <a:pt x="4521" y="174"/>
                  </a:cubicBezTo>
                  <a:cubicBezTo>
                    <a:pt x="4514" y="171"/>
                    <a:pt x="4516" y="156"/>
                    <a:pt x="4514" y="147"/>
                  </a:cubicBezTo>
                  <a:cubicBezTo>
                    <a:pt x="4141" y="166"/>
                    <a:pt x="4291" y="156"/>
                    <a:pt x="4065" y="174"/>
                  </a:cubicBezTo>
                  <a:cubicBezTo>
                    <a:pt x="4015" y="182"/>
                    <a:pt x="3972" y="194"/>
                    <a:pt x="3920" y="174"/>
                  </a:cubicBezTo>
                  <a:cubicBezTo>
                    <a:pt x="3911" y="171"/>
                    <a:pt x="3935" y="160"/>
                    <a:pt x="3943" y="156"/>
                  </a:cubicBezTo>
                  <a:cubicBezTo>
                    <a:pt x="3951" y="152"/>
                    <a:pt x="3958" y="150"/>
                    <a:pt x="3966" y="147"/>
                  </a:cubicBezTo>
                  <a:cubicBezTo>
                    <a:pt x="3918" y="110"/>
                    <a:pt x="3968" y="135"/>
                    <a:pt x="3935" y="77"/>
                  </a:cubicBezTo>
                  <a:cubicBezTo>
                    <a:pt x="3812" y="86"/>
                    <a:pt x="3702" y="113"/>
                    <a:pt x="3578" y="121"/>
                  </a:cubicBezTo>
                  <a:cubicBezTo>
                    <a:pt x="3524" y="128"/>
                    <a:pt x="3477" y="135"/>
                    <a:pt x="3425" y="156"/>
                  </a:cubicBezTo>
                  <a:cubicBezTo>
                    <a:pt x="3342" y="188"/>
                    <a:pt x="3248" y="162"/>
                    <a:pt x="3159" y="165"/>
                  </a:cubicBezTo>
                  <a:cubicBezTo>
                    <a:pt x="2928" y="254"/>
                    <a:pt x="2813" y="169"/>
                    <a:pt x="2544" y="191"/>
                  </a:cubicBezTo>
                  <a:cubicBezTo>
                    <a:pt x="2445" y="200"/>
                    <a:pt x="2305" y="198"/>
                    <a:pt x="2260" y="187"/>
                  </a:cubicBezTo>
                  <a:cubicBezTo>
                    <a:pt x="2172" y="153"/>
                    <a:pt x="2149" y="194"/>
                    <a:pt x="2056" y="195"/>
                  </a:cubicBezTo>
                  <a:cubicBezTo>
                    <a:pt x="1964" y="187"/>
                    <a:pt x="1913" y="188"/>
                    <a:pt x="1880" y="175"/>
                  </a:cubicBezTo>
                  <a:cubicBezTo>
                    <a:pt x="1790" y="181"/>
                    <a:pt x="1677" y="212"/>
                    <a:pt x="1591" y="191"/>
                  </a:cubicBezTo>
                  <a:cubicBezTo>
                    <a:pt x="1548" y="181"/>
                    <a:pt x="1503" y="186"/>
                    <a:pt x="1460" y="175"/>
                  </a:cubicBezTo>
                  <a:cubicBezTo>
                    <a:pt x="1435" y="185"/>
                    <a:pt x="1426" y="155"/>
                    <a:pt x="1401" y="165"/>
                  </a:cubicBezTo>
                  <a:cubicBezTo>
                    <a:pt x="1252" y="156"/>
                    <a:pt x="1118" y="135"/>
                    <a:pt x="967" y="130"/>
                  </a:cubicBezTo>
                  <a:cubicBezTo>
                    <a:pt x="926" y="125"/>
                    <a:pt x="836" y="116"/>
                    <a:pt x="799" y="103"/>
                  </a:cubicBezTo>
                  <a:cubicBezTo>
                    <a:pt x="798" y="103"/>
                    <a:pt x="754" y="62"/>
                    <a:pt x="746" y="59"/>
                  </a:cubicBezTo>
                  <a:cubicBezTo>
                    <a:pt x="686" y="39"/>
                    <a:pt x="609" y="39"/>
                    <a:pt x="548" y="33"/>
                  </a:cubicBezTo>
                  <a:cubicBezTo>
                    <a:pt x="523" y="22"/>
                    <a:pt x="497" y="17"/>
                    <a:pt x="472" y="6"/>
                  </a:cubicBezTo>
                  <a:cubicBezTo>
                    <a:pt x="441" y="9"/>
                    <a:pt x="411" y="11"/>
                    <a:pt x="381" y="15"/>
                  </a:cubicBezTo>
                  <a:cubicBezTo>
                    <a:pt x="353" y="15"/>
                    <a:pt x="325" y="0"/>
                    <a:pt x="306" y="4"/>
                  </a:cubicBezTo>
                  <a:close/>
                </a:path>
              </a:pathLst>
            </a:custGeom>
            <a:gradFill rotWithShape="0">
              <a:gsLst>
                <a:gs pos="0">
                  <a:srgbClr val="78B081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Rectangle 9"/>
            <p:cNvSpPr>
              <a:spLocks noChangeArrowheads="1"/>
            </p:cNvSpPr>
            <p:nvPr/>
          </p:nvSpPr>
          <p:spPr bwMode="auto">
            <a:xfrm>
              <a:off x="2574" y="1935"/>
              <a:ext cx="523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800" b="1" dirty="0" smtClean="0">
                  <a:solidFill>
                    <a:srgbClr val="000000"/>
                  </a:solidFill>
                  <a:latin typeface="Times New Roman" pitchFamily="18" charset="0"/>
                </a:rPr>
                <a:t>Лук</a:t>
              </a:r>
              <a:endParaRPr lang="en-US" sz="2800" b="1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24" name="Freeform 14"/>
          <p:cNvSpPr>
            <a:spLocks/>
          </p:cNvSpPr>
          <p:nvPr/>
        </p:nvSpPr>
        <p:spPr bwMode="gray">
          <a:xfrm>
            <a:off x="516082" y="5954242"/>
            <a:ext cx="5867400" cy="701675"/>
          </a:xfrm>
          <a:custGeom>
            <a:avLst/>
            <a:gdLst>
              <a:gd name="T0" fmla="*/ 266 w 4864"/>
              <a:gd name="T1" fmla="*/ 42 h 769"/>
              <a:gd name="T2" fmla="*/ 107 w 4864"/>
              <a:gd name="T3" fmla="*/ 103 h 769"/>
              <a:gd name="T4" fmla="*/ 69 w 4864"/>
              <a:gd name="T5" fmla="*/ 200 h 769"/>
              <a:gd name="T6" fmla="*/ 38 w 4864"/>
              <a:gd name="T7" fmla="*/ 235 h 769"/>
              <a:gd name="T8" fmla="*/ 15 w 4864"/>
              <a:gd name="T9" fmla="*/ 332 h 769"/>
              <a:gd name="T10" fmla="*/ 38 w 4864"/>
              <a:gd name="T11" fmla="*/ 447 h 769"/>
              <a:gd name="T12" fmla="*/ 198 w 4864"/>
              <a:gd name="T13" fmla="*/ 587 h 769"/>
              <a:gd name="T14" fmla="*/ 568 w 4864"/>
              <a:gd name="T15" fmla="*/ 655 h 769"/>
              <a:gd name="T16" fmla="*/ 928 w 4864"/>
              <a:gd name="T17" fmla="*/ 699 h 769"/>
              <a:gd name="T18" fmla="*/ 1751 w 4864"/>
              <a:gd name="T19" fmla="*/ 746 h 769"/>
              <a:gd name="T20" fmla="*/ 2388 w 4864"/>
              <a:gd name="T21" fmla="*/ 739 h 769"/>
              <a:gd name="T22" fmla="*/ 2624 w 4864"/>
              <a:gd name="T23" fmla="*/ 761 h 769"/>
              <a:gd name="T24" fmla="*/ 3030 w 4864"/>
              <a:gd name="T25" fmla="*/ 737 h 769"/>
              <a:gd name="T26" fmla="*/ 3707 w 4864"/>
              <a:gd name="T27" fmla="*/ 640 h 769"/>
              <a:gd name="T28" fmla="*/ 4057 w 4864"/>
              <a:gd name="T29" fmla="*/ 579 h 769"/>
              <a:gd name="T30" fmla="*/ 4225 w 4864"/>
              <a:gd name="T31" fmla="*/ 526 h 769"/>
              <a:gd name="T32" fmla="*/ 4331 w 4864"/>
              <a:gd name="T33" fmla="*/ 508 h 769"/>
              <a:gd name="T34" fmla="*/ 4225 w 4864"/>
              <a:gd name="T35" fmla="*/ 491 h 769"/>
              <a:gd name="T36" fmla="*/ 4346 w 4864"/>
              <a:gd name="T37" fmla="*/ 526 h 769"/>
              <a:gd name="T38" fmla="*/ 4643 w 4864"/>
              <a:gd name="T39" fmla="*/ 455 h 769"/>
              <a:gd name="T40" fmla="*/ 4849 w 4864"/>
              <a:gd name="T41" fmla="*/ 341 h 769"/>
              <a:gd name="T42" fmla="*/ 4674 w 4864"/>
              <a:gd name="T43" fmla="*/ 279 h 769"/>
              <a:gd name="T44" fmla="*/ 4110 w 4864"/>
              <a:gd name="T45" fmla="*/ 297 h 769"/>
              <a:gd name="T46" fmla="*/ 4293 w 4864"/>
              <a:gd name="T47" fmla="*/ 297 h 769"/>
              <a:gd name="T48" fmla="*/ 4651 w 4864"/>
              <a:gd name="T49" fmla="*/ 200 h 769"/>
              <a:gd name="T50" fmla="*/ 4514 w 4864"/>
              <a:gd name="T51" fmla="*/ 147 h 769"/>
              <a:gd name="T52" fmla="*/ 3920 w 4864"/>
              <a:gd name="T53" fmla="*/ 174 h 769"/>
              <a:gd name="T54" fmla="*/ 3966 w 4864"/>
              <a:gd name="T55" fmla="*/ 147 h 769"/>
              <a:gd name="T56" fmla="*/ 3578 w 4864"/>
              <a:gd name="T57" fmla="*/ 121 h 769"/>
              <a:gd name="T58" fmla="*/ 3159 w 4864"/>
              <a:gd name="T59" fmla="*/ 165 h 769"/>
              <a:gd name="T60" fmla="*/ 2260 w 4864"/>
              <a:gd name="T61" fmla="*/ 187 h 769"/>
              <a:gd name="T62" fmla="*/ 1880 w 4864"/>
              <a:gd name="T63" fmla="*/ 175 h 769"/>
              <a:gd name="T64" fmla="*/ 1460 w 4864"/>
              <a:gd name="T65" fmla="*/ 175 h 769"/>
              <a:gd name="T66" fmla="*/ 967 w 4864"/>
              <a:gd name="T67" fmla="*/ 130 h 769"/>
              <a:gd name="T68" fmla="*/ 746 w 4864"/>
              <a:gd name="T69" fmla="*/ 59 h 769"/>
              <a:gd name="T70" fmla="*/ 472 w 4864"/>
              <a:gd name="T71" fmla="*/ 6 h 769"/>
              <a:gd name="T72" fmla="*/ 306 w 4864"/>
              <a:gd name="T73" fmla="*/ 4 h 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864" h="769">
                <a:moveTo>
                  <a:pt x="306" y="4"/>
                </a:moveTo>
                <a:cubicBezTo>
                  <a:pt x="265" y="21"/>
                  <a:pt x="307" y="25"/>
                  <a:pt x="266" y="42"/>
                </a:cubicBezTo>
                <a:cubicBezTo>
                  <a:pt x="228" y="27"/>
                  <a:pt x="225" y="21"/>
                  <a:pt x="167" y="42"/>
                </a:cubicBezTo>
                <a:cubicBezTo>
                  <a:pt x="141" y="52"/>
                  <a:pt x="142" y="90"/>
                  <a:pt x="107" y="103"/>
                </a:cubicBezTo>
                <a:cubicBezTo>
                  <a:pt x="84" y="130"/>
                  <a:pt x="69" y="156"/>
                  <a:pt x="46" y="182"/>
                </a:cubicBezTo>
                <a:cubicBezTo>
                  <a:pt x="53" y="188"/>
                  <a:pt x="61" y="196"/>
                  <a:pt x="69" y="200"/>
                </a:cubicBezTo>
                <a:cubicBezTo>
                  <a:pt x="76" y="204"/>
                  <a:pt x="94" y="200"/>
                  <a:pt x="91" y="209"/>
                </a:cubicBezTo>
                <a:cubicBezTo>
                  <a:pt x="89" y="218"/>
                  <a:pt x="47" y="232"/>
                  <a:pt x="38" y="235"/>
                </a:cubicBezTo>
                <a:cubicBezTo>
                  <a:pt x="20" y="298"/>
                  <a:pt x="37" y="278"/>
                  <a:pt x="0" y="306"/>
                </a:cubicBezTo>
                <a:cubicBezTo>
                  <a:pt x="5" y="314"/>
                  <a:pt x="11" y="322"/>
                  <a:pt x="15" y="332"/>
                </a:cubicBezTo>
                <a:cubicBezTo>
                  <a:pt x="27" y="345"/>
                  <a:pt x="65" y="366"/>
                  <a:pt x="69" y="385"/>
                </a:cubicBezTo>
                <a:cubicBezTo>
                  <a:pt x="71" y="398"/>
                  <a:pt x="28" y="428"/>
                  <a:pt x="38" y="447"/>
                </a:cubicBezTo>
                <a:cubicBezTo>
                  <a:pt x="28" y="480"/>
                  <a:pt x="110" y="494"/>
                  <a:pt x="129" y="499"/>
                </a:cubicBezTo>
                <a:cubicBezTo>
                  <a:pt x="157" y="521"/>
                  <a:pt x="162" y="579"/>
                  <a:pt x="198" y="587"/>
                </a:cubicBezTo>
                <a:cubicBezTo>
                  <a:pt x="275" y="607"/>
                  <a:pt x="321" y="631"/>
                  <a:pt x="400" y="635"/>
                </a:cubicBezTo>
                <a:cubicBezTo>
                  <a:pt x="471" y="643"/>
                  <a:pt x="513" y="654"/>
                  <a:pt x="568" y="655"/>
                </a:cubicBezTo>
                <a:cubicBezTo>
                  <a:pt x="628" y="661"/>
                  <a:pt x="700" y="664"/>
                  <a:pt x="760" y="671"/>
                </a:cubicBezTo>
                <a:cubicBezTo>
                  <a:pt x="817" y="693"/>
                  <a:pt x="869" y="677"/>
                  <a:pt x="928" y="699"/>
                </a:cubicBezTo>
                <a:cubicBezTo>
                  <a:pt x="1070" y="753"/>
                  <a:pt x="1355" y="693"/>
                  <a:pt x="1355" y="693"/>
                </a:cubicBezTo>
                <a:cubicBezTo>
                  <a:pt x="1539" y="731"/>
                  <a:pt x="1520" y="737"/>
                  <a:pt x="1751" y="746"/>
                </a:cubicBezTo>
                <a:cubicBezTo>
                  <a:pt x="1912" y="769"/>
                  <a:pt x="1924" y="727"/>
                  <a:pt x="2228" y="743"/>
                </a:cubicBezTo>
                <a:cubicBezTo>
                  <a:pt x="2298" y="752"/>
                  <a:pt x="2337" y="736"/>
                  <a:pt x="2388" y="739"/>
                </a:cubicBezTo>
                <a:cubicBezTo>
                  <a:pt x="2439" y="742"/>
                  <a:pt x="2496" y="758"/>
                  <a:pt x="2535" y="762"/>
                </a:cubicBezTo>
                <a:cubicBezTo>
                  <a:pt x="2574" y="766"/>
                  <a:pt x="2586" y="753"/>
                  <a:pt x="2624" y="761"/>
                </a:cubicBezTo>
                <a:cubicBezTo>
                  <a:pt x="2654" y="767"/>
                  <a:pt x="2674" y="747"/>
                  <a:pt x="2710" y="746"/>
                </a:cubicBezTo>
                <a:cubicBezTo>
                  <a:pt x="2816" y="740"/>
                  <a:pt x="2923" y="740"/>
                  <a:pt x="3030" y="737"/>
                </a:cubicBezTo>
                <a:cubicBezTo>
                  <a:pt x="3165" y="698"/>
                  <a:pt x="3192" y="700"/>
                  <a:pt x="3372" y="693"/>
                </a:cubicBezTo>
                <a:cubicBezTo>
                  <a:pt x="3491" y="677"/>
                  <a:pt x="3585" y="649"/>
                  <a:pt x="3707" y="640"/>
                </a:cubicBezTo>
                <a:cubicBezTo>
                  <a:pt x="3778" y="612"/>
                  <a:pt x="3647" y="661"/>
                  <a:pt x="3814" y="623"/>
                </a:cubicBezTo>
                <a:cubicBezTo>
                  <a:pt x="3939" y="593"/>
                  <a:pt x="3882" y="589"/>
                  <a:pt x="4057" y="579"/>
                </a:cubicBezTo>
                <a:cubicBezTo>
                  <a:pt x="4154" y="551"/>
                  <a:pt x="4197" y="549"/>
                  <a:pt x="4316" y="543"/>
                </a:cubicBezTo>
                <a:cubicBezTo>
                  <a:pt x="4293" y="535"/>
                  <a:pt x="4233" y="529"/>
                  <a:pt x="4225" y="526"/>
                </a:cubicBezTo>
                <a:cubicBezTo>
                  <a:pt x="4217" y="523"/>
                  <a:pt x="4240" y="518"/>
                  <a:pt x="4247" y="517"/>
                </a:cubicBezTo>
                <a:cubicBezTo>
                  <a:pt x="4275" y="513"/>
                  <a:pt x="4303" y="511"/>
                  <a:pt x="4331" y="508"/>
                </a:cubicBezTo>
                <a:cubicBezTo>
                  <a:pt x="4303" y="505"/>
                  <a:pt x="4275" y="504"/>
                  <a:pt x="4247" y="499"/>
                </a:cubicBezTo>
                <a:cubicBezTo>
                  <a:pt x="4240" y="498"/>
                  <a:pt x="4221" y="499"/>
                  <a:pt x="4225" y="491"/>
                </a:cubicBezTo>
                <a:cubicBezTo>
                  <a:pt x="4230" y="480"/>
                  <a:pt x="4245" y="485"/>
                  <a:pt x="4255" y="482"/>
                </a:cubicBezTo>
                <a:cubicBezTo>
                  <a:pt x="4318" y="494"/>
                  <a:pt x="4297" y="507"/>
                  <a:pt x="4346" y="526"/>
                </a:cubicBezTo>
                <a:cubicBezTo>
                  <a:pt x="4398" y="511"/>
                  <a:pt x="4453" y="470"/>
                  <a:pt x="4506" y="464"/>
                </a:cubicBezTo>
                <a:cubicBezTo>
                  <a:pt x="4552" y="460"/>
                  <a:pt x="4598" y="458"/>
                  <a:pt x="4643" y="455"/>
                </a:cubicBezTo>
                <a:cubicBezTo>
                  <a:pt x="4690" y="420"/>
                  <a:pt x="4742" y="423"/>
                  <a:pt x="4795" y="411"/>
                </a:cubicBezTo>
                <a:cubicBezTo>
                  <a:pt x="4834" y="382"/>
                  <a:pt x="4813" y="403"/>
                  <a:pt x="4849" y="341"/>
                </a:cubicBezTo>
                <a:cubicBezTo>
                  <a:pt x="4854" y="332"/>
                  <a:pt x="4864" y="314"/>
                  <a:pt x="4864" y="314"/>
                </a:cubicBezTo>
                <a:cubicBezTo>
                  <a:pt x="4803" y="279"/>
                  <a:pt x="4742" y="285"/>
                  <a:pt x="4674" y="279"/>
                </a:cubicBezTo>
                <a:cubicBezTo>
                  <a:pt x="4490" y="287"/>
                  <a:pt x="4499" y="279"/>
                  <a:pt x="4384" y="306"/>
                </a:cubicBezTo>
                <a:cubicBezTo>
                  <a:pt x="4293" y="303"/>
                  <a:pt x="4202" y="303"/>
                  <a:pt x="4110" y="297"/>
                </a:cubicBezTo>
                <a:cubicBezTo>
                  <a:pt x="4103" y="297"/>
                  <a:pt x="4126" y="288"/>
                  <a:pt x="4133" y="288"/>
                </a:cubicBezTo>
                <a:cubicBezTo>
                  <a:pt x="4187" y="288"/>
                  <a:pt x="4240" y="294"/>
                  <a:pt x="4293" y="297"/>
                </a:cubicBezTo>
                <a:cubicBezTo>
                  <a:pt x="4391" y="282"/>
                  <a:pt x="4444" y="268"/>
                  <a:pt x="4552" y="262"/>
                </a:cubicBezTo>
                <a:cubicBezTo>
                  <a:pt x="4601" y="247"/>
                  <a:pt x="4610" y="232"/>
                  <a:pt x="4651" y="200"/>
                </a:cubicBezTo>
                <a:cubicBezTo>
                  <a:pt x="4609" y="188"/>
                  <a:pt x="4562" y="193"/>
                  <a:pt x="4521" y="174"/>
                </a:cubicBezTo>
                <a:cubicBezTo>
                  <a:pt x="4514" y="171"/>
                  <a:pt x="4516" y="156"/>
                  <a:pt x="4514" y="147"/>
                </a:cubicBezTo>
                <a:cubicBezTo>
                  <a:pt x="4141" y="166"/>
                  <a:pt x="4291" y="156"/>
                  <a:pt x="4065" y="174"/>
                </a:cubicBezTo>
                <a:cubicBezTo>
                  <a:pt x="4015" y="182"/>
                  <a:pt x="3972" y="194"/>
                  <a:pt x="3920" y="174"/>
                </a:cubicBezTo>
                <a:cubicBezTo>
                  <a:pt x="3911" y="171"/>
                  <a:pt x="3935" y="160"/>
                  <a:pt x="3943" y="156"/>
                </a:cubicBezTo>
                <a:cubicBezTo>
                  <a:pt x="3951" y="152"/>
                  <a:pt x="3958" y="150"/>
                  <a:pt x="3966" y="147"/>
                </a:cubicBezTo>
                <a:cubicBezTo>
                  <a:pt x="3918" y="110"/>
                  <a:pt x="3968" y="135"/>
                  <a:pt x="3935" y="77"/>
                </a:cubicBezTo>
                <a:cubicBezTo>
                  <a:pt x="3812" y="86"/>
                  <a:pt x="3702" y="113"/>
                  <a:pt x="3578" y="121"/>
                </a:cubicBezTo>
                <a:cubicBezTo>
                  <a:pt x="3524" y="128"/>
                  <a:pt x="3477" y="135"/>
                  <a:pt x="3425" y="156"/>
                </a:cubicBezTo>
                <a:cubicBezTo>
                  <a:pt x="3342" y="188"/>
                  <a:pt x="3248" y="162"/>
                  <a:pt x="3159" y="165"/>
                </a:cubicBezTo>
                <a:cubicBezTo>
                  <a:pt x="2928" y="254"/>
                  <a:pt x="2813" y="169"/>
                  <a:pt x="2544" y="191"/>
                </a:cubicBezTo>
                <a:cubicBezTo>
                  <a:pt x="2445" y="200"/>
                  <a:pt x="2305" y="198"/>
                  <a:pt x="2260" y="187"/>
                </a:cubicBezTo>
                <a:cubicBezTo>
                  <a:pt x="2172" y="153"/>
                  <a:pt x="2149" y="194"/>
                  <a:pt x="2056" y="195"/>
                </a:cubicBezTo>
                <a:cubicBezTo>
                  <a:pt x="1964" y="187"/>
                  <a:pt x="1913" y="188"/>
                  <a:pt x="1880" y="175"/>
                </a:cubicBezTo>
                <a:cubicBezTo>
                  <a:pt x="1790" y="181"/>
                  <a:pt x="1677" y="212"/>
                  <a:pt x="1591" y="191"/>
                </a:cubicBezTo>
                <a:cubicBezTo>
                  <a:pt x="1548" y="181"/>
                  <a:pt x="1503" y="186"/>
                  <a:pt x="1460" y="175"/>
                </a:cubicBezTo>
                <a:cubicBezTo>
                  <a:pt x="1435" y="185"/>
                  <a:pt x="1426" y="155"/>
                  <a:pt x="1401" y="165"/>
                </a:cubicBezTo>
                <a:cubicBezTo>
                  <a:pt x="1252" y="156"/>
                  <a:pt x="1118" y="135"/>
                  <a:pt x="967" y="130"/>
                </a:cubicBezTo>
                <a:cubicBezTo>
                  <a:pt x="926" y="125"/>
                  <a:pt x="836" y="116"/>
                  <a:pt x="799" y="103"/>
                </a:cubicBezTo>
                <a:cubicBezTo>
                  <a:pt x="798" y="103"/>
                  <a:pt x="754" y="62"/>
                  <a:pt x="746" y="59"/>
                </a:cubicBezTo>
                <a:cubicBezTo>
                  <a:pt x="686" y="39"/>
                  <a:pt x="609" y="39"/>
                  <a:pt x="548" y="33"/>
                </a:cubicBezTo>
                <a:cubicBezTo>
                  <a:pt x="523" y="22"/>
                  <a:pt x="497" y="17"/>
                  <a:pt x="472" y="6"/>
                </a:cubicBezTo>
                <a:cubicBezTo>
                  <a:pt x="441" y="9"/>
                  <a:pt x="411" y="11"/>
                  <a:pt x="381" y="15"/>
                </a:cubicBezTo>
                <a:cubicBezTo>
                  <a:pt x="353" y="15"/>
                  <a:pt x="325" y="0"/>
                  <a:pt x="306" y="4"/>
                </a:cubicBezTo>
                <a:close/>
              </a:path>
            </a:pathLst>
          </a:custGeom>
          <a:gradFill rotWithShape="0">
            <a:gsLst>
              <a:gs pos="0">
                <a:srgbClr val="7BC5C3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Freeform 14"/>
          <p:cNvSpPr>
            <a:spLocks/>
          </p:cNvSpPr>
          <p:nvPr/>
        </p:nvSpPr>
        <p:spPr bwMode="gray">
          <a:xfrm>
            <a:off x="216131" y="1835700"/>
            <a:ext cx="5867400" cy="701675"/>
          </a:xfrm>
          <a:custGeom>
            <a:avLst/>
            <a:gdLst>
              <a:gd name="T0" fmla="*/ 266 w 4864"/>
              <a:gd name="T1" fmla="*/ 42 h 769"/>
              <a:gd name="T2" fmla="*/ 107 w 4864"/>
              <a:gd name="T3" fmla="*/ 103 h 769"/>
              <a:gd name="T4" fmla="*/ 69 w 4864"/>
              <a:gd name="T5" fmla="*/ 200 h 769"/>
              <a:gd name="T6" fmla="*/ 38 w 4864"/>
              <a:gd name="T7" fmla="*/ 235 h 769"/>
              <a:gd name="T8" fmla="*/ 15 w 4864"/>
              <a:gd name="T9" fmla="*/ 332 h 769"/>
              <a:gd name="T10" fmla="*/ 38 w 4864"/>
              <a:gd name="T11" fmla="*/ 447 h 769"/>
              <a:gd name="T12" fmla="*/ 198 w 4864"/>
              <a:gd name="T13" fmla="*/ 587 h 769"/>
              <a:gd name="T14" fmla="*/ 568 w 4864"/>
              <a:gd name="T15" fmla="*/ 655 h 769"/>
              <a:gd name="T16" fmla="*/ 928 w 4864"/>
              <a:gd name="T17" fmla="*/ 699 h 769"/>
              <a:gd name="T18" fmla="*/ 1751 w 4864"/>
              <a:gd name="T19" fmla="*/ 746 h 769"/>
              <a:gd name="T20" fmla="*/ 2388 w 4864"/>
              <a:gd name="T21" fmla="*/ 739 h 769"/>
              <a:gd name="T22" fmla="*/ 2624 w 4864"/>
              <a:gd name="T23" fmla="*/ 761 h 769"/>
              <a:gd name="T24" fmla="*/ 3030 w 4864"/>
              <a:gd name="T25" fmla="*/ 737 h 769"/>
              <a:gd name="T26" fmla="*/ 3707 w 4864"/>
              <a:gd name="T27" fmla="*/ 640 h 769"/>
              <a:gd name="T28" fmla="*/ 4057 w 4864"/>
              <a:gd name="T29" fmla="*/ 579 h 769"/>
              <a:gd name="T30" fmla="*/ 4225 w 4864"/>
              <a:gd name="T31" fmla="*/ 526 h 769"/>
              <a:gd name="T32" fmla="*/ 4331 w 4864"/>
              <a:gd name="T33" fmla="*/ 508 h 769"/>
              <a:gd name="T34" fmla="*/ 4225 w 4864"/>
              <a:gd name="T35" fmla="*/ 491 h 769"/>
              <a:gd name="T36" fmla="*/ 4346 w 4864"/>
              <a:gd name="T37" fmla="*/ 526 h 769"/>
              <a:gd name="T38" fmla="*/ 4643 w 4864"/>
              <a:gd name="T39" fmla="*/ 455 h 769"/>
              <a:gd name="T40" fmla="*/ 4849 w 4864"/>
              <a:gd name="T41" fmla="*/ 341 h 769"/>
              <a:gd name="T42" fmla="*/ 4674 w 4864"/>
              <a:gd name="T43" fmla="*/ 279 h 769"/>
              <a:gd name="T44" fmla="*/ 4110 w 4864"/>
              <a:gd name="T45" fmla="*/ 297 h 769"/>
              <a:gd name="T46" fmla="*/ 4293 w 4864"/>
              <a:gd name="T47" fmla="*/ 297 h 769"/>
              <a:gd name="T48" fmla="*/ 4651 w 4864"/>
              <a:gd name="T49" fmla="*/ 200 h 769"/>
              <a:gd name="T50" fmla="*/ 4514 w 4864"/>
              <a:gd name="T51" fmla="*/ 147 h 769"/>
              <a:gd name="T52" fmla="*/ 3920 w 4864"/>
              <a:gd name="T53" fmla="*/ 174 h 769"/>
              <a:gd name="T54" fmla="*/ 3966 w 4864"/>
              <a:gd name="T55" fmla="*/ 147 h 769"/>
              <a:gd name="T56" fmla="*/ 3578 w 4864"/>
              <a:gd name="T57" fmla="*/ 121 h 769"/>
              <a:gd name="T58" fmla="*/ 3159 w 4864"/>
              <a:gd name="T59" fmla="*/ 165 h 769"/>
              <a:gd name="T60" fmla="*/ 2260 w 4864"/>
              <a:gd name="T61" fmla="*/ 187 h 769"/>
              <a:gd name="T62" fmla="*/ 1880 w 4864"/>
              <a:gd name="T63" fmla="*/ 175 h 769"/>
              <a:gd name="T64" fmla="*/ 1460 w 4864"/>
              <a:gd name="T65" fmla="*/ 175 h 769"/>
              <a:gd name="T66" fmla="*/ 967 w 4864"/>
              <a:gd name="T67" fmla="*/ 130 h 769"/>
              <a:gd name="T68" fmla="*/ 746 w 4864"/>
              <a:gd name="T69" fmla="*/ 59 h 769"/>
              <a:gd name="T70" fmla="*/ 472 w 4864"/>
              <a:gd name="T71" fmla="*/ 6 h 769"/>
              <a:gd name="T72" fmla="*/ 306 w 4864"/>
              <a:gd name="T73" fmla="*/ 4 h 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864" h="769">
                <a:moveTo>
                  <a:pt x="306" y="4"/>
                </a:moveTo>
                <a:cubicBezTo>
                  <a:pt x="265" y="21"/>
                  <a:pt x="307" y="25"/>
                  <a:pt x="266" y="42"/>
                </a:cubicBezTo>
                <a:cubicBezTo>
                  <a:pt x="228" y="27"/>
                  <a:pt x="225" y="21"/>
                  <a:pt x="167" y="42"/>
                </a:cubicBezTo>
                <a:cubicBezTo>
                  <a:pt x="141" y="52"/>
                  <a:pt x="142" y="90"/>
                  <a:pt x="107" y="103"/>
                </a:cubicBezTo>
                <a:cubicBezTo>
                  <a:pt x="84" y="130"/>
                  <a:pt x="69" y="156"/>
                  <a:pt x="46" y="182"/>
                </a:cubicBezTo>
                <a:cubicBezTo>
                  <a:pt x="53" y="188"/>
                  <a:pt x="61" y="196"/>
                  <a:pt x="69" y="200"/>
                </a:cubicBezTo>
                <a:cubicBezTo>
                  <a:pt x="76" y="204"/>
                  <a:pt x="94" y="200"/>
                  <a:pt x="91" y="209"/>
                </a:cubicBezTo>
                <a:cubicBezTo>
                  <a:pt x="89" y="218"/>
                  <a:pt x="47" y="232"/>
                  <a:pt x="38" y="235"/>
                </a:cubicBezTo>
                <a:cubicBezTo>
                  <a:pt x="20" y="298"/>
                  <a:pt x="37" y="278"/>
                  <a:pt x="0" y="306"/>
                </a:cubicBezTo>
                <a:cubicBezTo>
                  <a:pt x="5" y="314"/>
                  <a:pt x="11" y="322"/>
                  <a:pt x="15" y="332"/>
                </a:cubicBezTo>
                <a:cubicBezTo>
                  <a:pt x="27" y="345"/>
                  <a:pt x="65" y="366"/>
                  <a:pt x="69" y="385"/>
                </a:cubicBezTo>
                <a:cubicBezTo>
                  <a:pt x="71" y="398"/>
                  <a:pt x="28" y="428"/>
                  <a:pt x="38" y="447"/>
                </a:cubicBezTo>
                <a:cubicBezTo>
                  <a:pt x="28" y="480"/>
                  <a:pt x="110" y="494"/>
                  <a:pt x="129" y="499"/>
                </a:cubicBezTo>
                <a:cubicBezTo>
                  <a:pt x="157" y="521"/>
                  <a:pt x="162" y="579"/>
                  <a:pt x="198" y="587"/>
                </a:cubicBezTo>
                <a:cubicBezTo>
                  <a:pt x="275" y="607"/>
                  <a:pt x="321" y="631"/>
                  <a:pt x="400" y="635"/>
                </a:cubicBezTo>
                <a:cubicBezTo>
                  <a:pt x="471" y="643"/>
                  <a:pt x="513" y="654"/>
                  <a:pt x="568" y="655"/>
                </a:cubicBezTo>
                <a:cubicBezTo>
                  <a:pt x="628" y="661"/>
                  <a:pt x="700" y="664"/>
                  <a:pt x="760" y="671"/>
                </a:cubicBezTo>
                <a:cubicBezTo>
                  <a:pt x="817" y="693"/>
                  <a:pt x="869" y="677"/>
                  <a:pt x="928" y="699"/>
                </a:cubicBezTo>
                <a:cubicBezTo>
                  <a:pt x="1070" y="753"/>
                  <a:pt x="1355" y="693"/>
                  <a:pt x="1355" y="693"/>
                </a:cubicBezTo>
                <a:cubicBezTo>
                  <a:pt x="1539" y="731"/>
                  <a:pt x="1520" y="737"/>
                  <a:pt x="1751" y="746"/>
                </a:cubicBezTo>
                <a:cubicBezTo>
                  <a:pt x="1912" y="769"/>
                  <a:pt x="1924" y="727"/>
                  <a:pt x="2228" y="743"/>
                </a:cubicBezTo>
                <a:cubicBezTo>
                  <a:pt x="2298" y="752"/>
                  <a:pt x="2337" y="736"/>
                  <a:pt x="2388" y="739"/>
                </a:cubicBezTo>
                <a:cubicBezTo>
                  <a:pt x="2439" y="742"/>
                  <a:pt x="2496" y="758"/>
                  <a:pt x="2535" y="762"/>
                </a:cubicBezTo>
                <a:cubicBezTo>
                  <a:pt x="2574" y="766"/>
                  <a:pt x="2586" y="753"/>
                  <a:pt x="2624" y="761"/>
                </a:cubicBezTo>
                <a:cubicBezTo>
                  <a:pt x="2654" y="767"/>
                  <a:pt x="2674" y="747"/>
                  <a:pt x="2710" y="746"/>
                </a:cubicBezTo>
                <a:cubicBezTo>
                  <a:pt x="2816" y="740"/>
                  <a:pt x="2923" y="740"/>
                  <a:pt x="3030" y="737"/>
                </a:cubicBezTo>
                <a:cubicBezTo>
                  <a:pt x="3165" y="698"/>
                  <a:pt x="3192" y="700"/>
                  <a:pt x="3372" y="693"/>
                </a:cubicBezTo>
                <a:cubicBezTo>
                  <a:pt x="3491" y="677"/>
                  <a:pt x="3585" y="649"/>
                  <a:pt x="3707" y="640"/>
                </a:cubicBezTo>
                <a:cubicBezTo>
                  <a:pt x="3778" y="612"/>
                  <a:pt x="3647" y="661"/>
                  <a:pt x="3814" y="623"/>
                </a:cubicBezTo>
                <a:cubicBezTo>
                  <a:pt x="3939" y="593"/>
                  <a:pt x="3882" y="589"/>
                  <a:pt x="4057" y="579"/>
                </a:cubicBezTo>
                <a:cubicBezTo>
                  <a:pt x="4154" y="551"/>
                  <a:pt x="4197" y="549"/>
                  <a:pt x="4316" y="543"/>
                </a:cubicBezTo>
                <a:cubicBezTo>
                  <a:pt x="4293" y="535"/>
                  <a:pt x="4233" y="529"/>
                  <a:pt x="4225" y="526"/>
                </a:cubicBezTo>
                <a:cubicBezTo>
                  <a:pt x="4217" y="523"/>
                  <a:pt x="4240" y="518"/>
                  <a:pt x="4247" y="517"/>
                </a:cubicBezTo>
                <a:cubicBezTo>
                  <a:pt x="4275" y="513"/>
                  <a:pt x="4303" y="511"/>
                  <a:pt x="4331" y="508"/>
                </a:cubicBezTo>
                <a:cubicBezTo>
                  <a:pt x="4303" y="505"/>
                  <a:pt x="4275" y="504"/>
                  <a:pt x="4247" y="499"/>
                </a:cubicBezTo>
                <a:cubicBezTo>
                  <a:pt x="4240" y="498"/>
                  <a:pt x="4221" y="499"/>
                  <a:pt x="4225" y="491"/>
                </a:cubicBezTo>
                <a:cubicBezTo>
                  <a:pt x="4230" y="480"/>
                  <a:pt x="4245" y="485"/>
                  <a:pt x="4255" y="482"/>
                </a:cubicBezTo>
                <a:cubicBezTo>
                  <a:pt x="4318" y="494"/>
                  <a:pt x="4297" y="507"/>
                  <a:pt x="4346" y="526"/>
                </a:cubicBezTo>
                <a:cubicBezTo>
                  <a:pt x="4398" y="511"/>
                  <a:pt x="4453" y="470"/>
                  <a:pt x="4506" y="464"/>
                </a:cubicBezTo>
                <a:cubicBezTo>
                  <a:pt x="4552" y="460"/>
                  <a:pt x="4598" y="458"/>
                  <a:pt x="4643" y="455"/>
                </a:cubicBezTo>
                <a:cubicBezTo>
                  <a:pt x="4690" y="420"/>
                  <a:pt x="4742" y="423"/>
                  <a:pt x="4795" y="411"/>
                </a:cubicBezTo>
                <a:cubicBezTo>
                  <a:pt x="4834" y="382"/>
                  <a:pt x="4813" y="403"/>
                  <a:pt x="4849" y="341"/>
                </a:cubicBezTo>
                <a:cubicBezTo>
                  <a:pt x="4854" y="332"/>
                  <a:pt x="4864" y="314"/>
                  <a:pt x="4864" y="314"/>
                </a:cubicBezTo>
                <a:cubicBezTo>
                  <a:pt x="4803" y="279"/>
                  <a:pt x="4742" y="285"/>
                  <a:pt x="4674" y="279"/>
                </a:cubicBezTo>
                <a:cubicBezTo>
                  <a:pt x="4490" y="287"/>
                  <a:pt x="4499" y="279"/>
                  <a:pt x="4384" y="306"/>
                </a:cubicBezTo>
                <a:cubicBezTo>
                  <a:pt x="4293" y="303"/>
                  <a:pt x="4202" y="303"/>
                  <a:pt x="4110" y="297"/>
                </a:cubicBezTo>
                <a:cubicBezTo>
                  <a:pt x="4103" y="297"/>
                  <a:pt x="4126" y="288"/>
                  <a:pt x="4133" y="288"/>
                </a:cubicBezTo>
                <a:cubicBezTo>
                  <a:pt x="4187" y="288"/>
                  <a:pt x="4240" y="294"/>
                  <a:pt x="4293" y="297"/>
                </a:cubicBezTo>
                <a:cubicBezTo>
                  <a:pt x="4391" y="282"/>
                  <a:pt x="4444" y="268"/>
                  <a:pt x="4552" y="262"/>
                </a:cubicBezTo>
                <a:cubicBezTo>
                  <a:pt x="4601" y="247"/>
                  <a:pt x="4610" y="232"/>
                  <a:pt x="4651" y="200"/>
                </a:cubicBezTo>
                <a:cubicBezTo>
                  <a:pt x="4609" y="188"/>
                  <a:pt x="4562" y="193"/>
                  <a:pt x="4521" y="174"/>
                </a:cubicBezTo>
                <a:cubicBezTo>
                  <a:pt x="4514" y="171"/>
                  <a:pt x="4516" y="156"/>
                  <a:pt x="4514" y="147"/>
                </a:cubicBezTo>
                <a:cubicBezTo>
                  <a:pt x="4141" y="166"/>
                  <a:pt x="4291" y="156"/>
                  <a:pt x="4065" y="174"/>
                </a:cubicBezTo>
                <a:cubicBezTo>
                  <a:pt x="4015" y="182"/>
                  <a:pt x="3972" y="194"/>
                  <a:pt x="3920" y="174"/>
                </a:cubicBezTo>
                <a:cubicBezTo>
                  <a:pt x="3911" y="171"/>
                  <a:pt x="3935" y="160"/>
                  <a:pt x="3943" y="156"/>
                </a:cubicBezTo>
                <a:cubicBezTo>
                  <a:pt x="3951" y="152"/>
                  <a:pt x="3958" y="150"/>
                  <a:pt x="3966" y="147"/>
                </a:cubicBezTo>
                <a:cubicBezTo>
                  <a:pt x="3918" y="110"/>
                  <a:pt x="3968" y="135"/>
                  <a:pt x="3935" y="77"/>
                </a:cubicBezTo>
                <a:cubicBezTo>
                  <a:pt x="3812" y="86"/>
                  <a:pt x="3702" y="113"/>
                  <a:pt x="3578" y="121"/>
                </a:cubicBezTo>
                <a:cubicBezTo>
                  <a:pt x="3524" y="128"/>
                  <a:pt x="3477" y="135"/>
                  <a:pt x="3425" y="156"/>
                </a:cubicBezTo>
                <a:cubicBezTo>
                  <a:pt x="3342" y="188"/>
                  <a:pt x="3248" y="162"/>
                  <a:pt x="3159" y="165"/>
                </a:cubicBezTo>
                <a:cubicBezTo>
                  <a:pt x="2928" y="254"/>
                  <a:pt x="2813" y="169"/>
                  <a:pt x="2544" y="191"/>
                </a:cubicBezTo>
                <a:cubicBezTo>
                  <a:pt x="2445" y="200"/>
                  <a:pt x="2305" y="198"/>
                  <a:pt x="2260" y="187"/>
                </a:cubicBezTo>
                <a:cubicBezTo>
                  <a:pt x="2172" y="153"/>
                  <a:pt x="2149" y="194"/>
                  <a:pt x="2056" y="195"/>
                </a:cubicBezTo>
                <a:cubicBezTo>
                  <a:pt x="1964" y="187"/>
                  <a:pt x="1913" y="188"/>
                  <a:pt x="1880" y="175"/>
                </a:cubicBezTo>
                <a:cubicBezTo>
                  <a:pt x="1790" y="181"/>
                  <a:pt x="1677" y="212"/>
                  <a:pt x="1591" y="191"/>
                </a:cubicBezTo>
                <a:cubicBezTo>
                  <a:pt x="1548" y="181"/>
                  <a:pt x="1503" y="186"/>
                  <a:pt x="1460" y="175"/>
                </a:cubicBezTo>
                <a:cubicBezTo>
                  <a:pt x="1435" y="185"/>
                  <a:pt x="1426" y="155"/>
                  <a:pt x="1401" y="165"/>
                </a:cubicBezTo>
                <a:cubicBezTo>
                  <a:pt x="1252" y="156"/>
                  <a:pt x="1118" y="135"/>
                  <a:pt x="967" y="130"/>
                </a:cubicBezTo>
                <a:cubicBezTo>
                  <a:pt x="926" y="125"/>
                  <a:pt x="836" y="116"/>
                  <a:pt x="799" y="103"/>
                </a:cubicBezTo>
                <a:cubicBezTo>
                  <a:pt x="798" y="103"/>
                  <a:pt x="754" y="62"/>
                  <a:pt x="746" y="59"/>
                </a:cubicBezTo>
                <a:cubicBezTo>
                  <a:pt x="686" y="39"/>
                  <a:pt x="609" y="39"/>
                  <a:pt x="548" y="33"/>
                </a:cubicBezTo>
                <a:cubicBezTo>
                  <a:pt x="523" y="22"/>
                  <a:pt x="497" y="17"/>
                  <a:pt x="472" y="6"/>
                </a:cubicBezTo>
                <a:cubicBezTo>
                  <a:pt x="441" y="9"/>
                  <a:pt x="411" y="11"/>
                  <a:pt x="381" y="15"/>
                </a:cubicBezTo>
                <a:cubicBezTo>
                  <a:pt x="353" y="15"/>
                  <a:pt x="325" y="0"/>
                  <a:pt x="306" y="4"/>
                </a:cubicBezTo>
                <a:close/>
              </a:path>
            </a:pathLst>
          </a:custGeom>
          <a:gradFill rotWithShape="0">
            <a:gsLst>
              <a:gs pos="0">
                <a:srgbClr val="7BC5C3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Rectangle 15"/>
          <p:cNvSpPr>
            <a:spLocks noChangeArrowheads="1"/>
          </p:cNvSpPr>
          <p:nvPr/>
        </p:nvSpPr>
        <p:spPr bwMode="auto">
          <a:xfrm>
            <a:off x="1951240" y="6087585"/>
            <a:ext cx="101027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</a:rPr>
              <a:t>С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</a:rPr>
              <a:t>оль</a:t>
            </a:r>
            <a:endParaRPr lang="en-US" sz="2800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7" name="Rectangle 15"/>
          <p:cNvSpPr>
            <a:spLocks noChangeArrowheads="1"/>
          </p:cNvSpPr>
          <p:nvPr/>
        </p:nvSpPr>
        <p:spPr bwMode="auto">
          <a:xfrm>
            <a:off x="1420813" y="1974200"/>
            <a:ext cx="314227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</a:rPr>
              <a:t>Болгарский перец</a:t>
            </a:r>
            <a:endParaRPr lang="en-US" sz="2800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84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585" y="0"/>
            <a:ext cx="7886699" cy="1047221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«Помощник повара»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959" y="516236"/>
            <a:ext cx="1311957" cy="167651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0963" y="5258489"/>
            <a:ext cx="2385753" cy="134133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4365" y="2722684"/>
            <a:ext cx="2174953" cy="15985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4252" y="530557"/>
            <a:ext cx="1659194" cy="16591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4136" y="946606"/>
            <a:ext cx="2510802" cy="122527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7465" y="808474"/>
            <a:ext cx="1939119" cy="138427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327" y="2660072"/>
            <a:ext cx="1723815" cy="172381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328" y="4587118"/>
            <a:ext cx="2030920" cy="203092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6313" y="2803687"/>
            <a:ext cx="2190403" cy="136900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1578" y="4917996"/>
            <a:ext cx="2593629" cy="172908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077" y="2828382"/>
            <a:ext cx="2015476" cy="134430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458" y="5243624"/>
            <a:ext cx="1186281" cy="135619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4938" y="4115959"/>
            <a:ext cx="1120275" cy="111062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3002" y="928628"/>
            <a:ext cx="1261123" cy="1261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81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«Греческий салат»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topoboi.com-1201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282" y="1291590"/>
            <a:ext cx="7945118" cy="4789169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«Вкусно, полезно и красиво!»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8279" y="4609406"/>
            <a:ext cx="2599111" cy="194933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614" y="4590703"/>
            <a:ext cx="2624051" cy="19680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7493" y="4609407"/>
            <a:ext cx="2599111" cy="194933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2764" y="949729"/>
            <a:ext cx="4752109" cy="356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89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4017453" y="673331"/>
            <a:ext cx="5279952" cy="357447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 smtClean="0">
                <a:ln w="0"/>
                <a:solidFill>
                  <a:srgbClr val="3A58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Желаю вам приятного аппетита и крепкого здоровья!</a:t>
            </a:r>
            <a:endParaRPr lang="en-US" sz="4800" b="1" dirty="0">
              <a:ln w="0"/>
              <a:solidFill>
                <a:srgbClr val="3A589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7080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486</TotalTime>
  <Words>100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Office Theme</vt:lpstr>
      <vt:lpstr>Мы выбираем здоровый образ жизни</vt:lpstr>
      <vt:lpstr>Презентация PowerPoint</vt:lpstr>
      <vt:lpstr>Режим питания</vt:lpstr>
      <vt:lpstr>«Продуктовая полка»</vt:lpstr>
      <vt:lpstr>«Помощник повара»</vt:lpstr>
      <vt:lpstr>«Помощник повара»</vt:lpstr>
      <vt:lpstr>«Греческий салат»</vt:lpstr>
      <vt:lpstr>«Вкусно, полезно и красиво!»</vt:lpstr>
      <vt:lpstr>Презентация PowerPoint</vt:lpstr>
      <vt:lpstr>«Помощник повара»</vt:lpstr>
    </vt:vector>
  </TitlesOfParts>
  <Company>PJSC "New Engineering Technologies"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user</cp:lastModifiedBy>
  <cp:revision>84</cp:revision>
  <dcterms:created xsi:type="dcterms:W3CDTF">2016-11-18T14:12:19Z</dcterms:created>
  <dcterms:modified xsi:type="dcterms:W3CDTF">2018-12-27T12:00:09Z</dcterms:modified>
</cp:coreProperties>
</file>