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3"/>
  </p:notesMasterIdLst>
  <p:sldIdLst>
    <p:sldId id="276" r:id="rId2"/>
    <p:sldId id="259" r:id="rId3"/>
    <p:sldId id="256" r:id="rId4"/>
    <p:sldId id="258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3" r:id="rId17"/>
    <p:sldId id="274" r:id="rId18"/>
    <p:sldId id="277" r:id="rId19"/>
    <p:sldId id="272" r:id="rId20"/>
    <p:sldId id="271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73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4BE4F-6763-4362-BE8C-B06D6A6669BB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72DD9-EE55-424D-91BE-B3A36B1D513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72DD9-EE55-424D-91BE-B3A36B1D513B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elise\Downloads\Deti_o_vojne_-_Lyudi_pomnite_(Gybka.com)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elise\OneDrive\&#1056;&#1072;&#1073;&#1086;&#1095;&#1080;&#1081;%20&#1089;&#1090;&#1086;&#1083;\&#1042;&#1086;&#1082;&#1072;&#1083;&#1100;&#1085;&#1099;&#1081;%20&#1075;&#1088;&#1091;&#1087;&#1087;&#1072;%20&#1096;&#1082;&#1086;&#1083;&#1072;%20-%20&#1080;&#1085;&#1090;&#1077;&#1088;&#1085;&#1072;&#1090;%20&#8470;%2011,%20&#1074;&#1086;&#1079;&#1088;&#1072;&#1089;&#1090;&#1085;&#1072;&#1103;%20&#1082;&#1072;&#1090;&#1077;&#1075;&#1086;&#1088;&#1080;&#1103;%20&#1086;&#1090;%2014%20&#1076;&#1086;%2017,%20&#1042;&#1077;&#1089;&#1085;&#1072;%2045%20-%20&#1075;&#1086;&#1076;&#1072;.mp4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13" Type="http://schemas.openxmlformats.org/officeDocument/2006/relationships/image" Target="../media/image64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12" Type="http://schemas.openxmlformats.org/officeDocument/2006/relationships/image" Target="../media/image63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eti_o_vojne_-_Lyudi_pomnite_(Gybka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67544" y="5949280"/>
            <a:ext cx="244475" cy="244475"/>
          </a:xfrm>
          <a:prstGeom prst="rect">
            <a:avLst/>
          </a:prstGeom>
        </p:spPr>
      </p:pic>
      <p:pic>
        <p:nvPicPr>
          <p:cNvPr id="2" name="Picture 1" descr="E:\КОНКУРСЫ\1614145696_12-p-foni-dlya-prezentatsii-po-velikoi-otechest-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404664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6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«Георгиевская ленточка»</a:t>
            </a:r>
            <a:endParaRPr lang="ru-RU" dirty="0" smtClean="0"/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Презентация о патриотической работе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ГКОУ «Специальная (коррекционная) общеобразовательная школа-интернат № 11»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2018- 2021гг.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ст. Григорополисская,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Новоалександровский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3429000"/>
            <a:ext cx="2479005" cy="252422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HeroicExtremeLeftFacing"/>
            <a:lightRig rig="threePt" dir="t"/>
          </a:scene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429000"/>
            <a:ext cx="2884459" cy="2592288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ContrastingRightFacing"/>
            <a:lightRig rig="threePt" dir="t"/>
          </a:scene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8" y="3429000"/>
            <a:ext cx="3747438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E:\КОНКУРСЫ\1579631293_15-p-patrioticheskie-foni-dlya-prezentatsii-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622818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должны строить своё будущее на прочном фундаменте. И такой фундамент – это 	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ПАТРИОТИЗМ.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уважение к своей истории и традициям, духовным ценностям наших народов. Это ответственность за свою страну и её будущее.</a:t>
            </a:r>
          </a:p>
          <a:p>
            <a:pPr algn="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В.В. Путин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 descr="E:\КОНКУРСЫ\Путин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900131"/>
            <a:ext cx="4345607" cy="2442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E:\КОНКУРСЫ\1579631300_30-p-patrioticheskie-foni-dlya-prezentatsii-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188640"/>
            <a:ext cx="871296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ГКОУ «Специальная (коррекционная) общеобразовательная школа-интернат № 11»</a:t>
            </a:r>
          </a:p>
          <a:p>
            <a:pPr algn="ctr"/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нашем образовательном учреждении проводится целенаправленная деятельность через различные формы работы (тематические классные часы и занятия, экскурсии, викторины, конкурсы рисунков, стихов, песен, уроки мужества, участие в краевых акциях, встречи с ветеранами) по сохранению памяти о подвигах защитников Отечества, об исторических событиях, ставших основой государственных праздников и памятных дат России. </a:t>
            </a:r>
          </a:p>
          <a:p>
            <a:endParaRPr lang="ru-RU" dirty="0"/>
          </a:p>
        </p:txBody>
      </p:sp>
      <p:pic>
        <p:nvPicPr>
          <p:cNvPr id="11" name="Рисунок 10" descr="C:\Users\Пользователь\Desktop\01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5" y="3501008"/>
            <a:ext cx="5256584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1907704" y="5733256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Станица Григорополисская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«Неизвестному солдату»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КОНКУРСЫ\1579631353_35-p-patrioticheskie-foni-dlya-prezentatsii-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softEdge rad="12700"/>
          </a:effectLst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827584" y="287583"/>
            <a:ext cx="79208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Сегодня очень важно, чтобы юные граждане нашего государства с осознанием понимали ценность общества, в котором они живут, могли реализовать свою гражданскую позицию.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4" name="Picture 6" descr="E:\КОНКУРСЫ\Attachments_rykovsky.alex2020@yandex.ru_2021-05-15_22-26-09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420888"/>
            <a:ext cx="4680012" cy="3600061"/>
          </a:xfrm>
          <a:prstGeom prst="rect">
            <a:avLst/>
          </a:prstGeom>
          <a:noFill/>
          <a:ln w="76200">
            <a:solidFill>
              <a:srgbClr val="C0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perspectiveHeroicExtremeLeftFacing"/>
            <a:lightRig rig="threePt" dir="t"/>
          </a:scene3d>
        </p:spPr>
      </p:pic>
      <p:pic>
        <p:nvPicPr>
          <p:cNvPr id="5122" name="Picture 2" descr="E:\КОНКУРСЫ\Attachments_rykovsky.alex2020@yandex.ru_2021-05-15_22-26-09\Баталыга в коридор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420888"/>
            <a:ext cx="4608512" cy="3528392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perspectiveHeroicExtremeRightFacing"/>
            <a:lightRig rig="threePt" dir="t"/>
          </a:scene3d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E:\КОНКУРСЫ\1614145696_12-p-foni-dlya-prezentatsii-po-velikoi-otechest-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87624" y="332656"/>
            <a:ext cx="74888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Ежегодное участие в районной акции «Чемодан Памяти».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Обязательным атрибутом акции стал «Чемодан Памяти», наполненный наградами, фотографиями из семейных альбомов, подборками старых газет, в которых отражены подвиги участников Великой Отечественной 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852936"/>
            <a:ext cx="2866239" cy="305216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70441">
            <a:off x="6058523" y="2942390"/>
            <a:ext cx="2787182" cy="2736303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  <a:scene3d>
            <a:camera prst="perspectiveHeroicExtremeLeftFacing"/>
            <a:lightRig rig="threePt" dir="t"/>
          </a:scene3d>
        </p:spPr>
      </p:pic>
      <p:pic>
        <p:nvPicPr>
          <p:cNvPr id="4098" name="Picture 2" descr="C:\Users\elise\Downloads\5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023731">
            <a:off x="89312" y="3092438"/>
            <a:ext cx="3091983" cy="2631207"/>
          </a:xfrm>
          <a:prstGeom prst="rect">
            <a:avLst/>
          </a:prstGeom>
          <a:noFill/>
          <a:ln w="38100">
            <a:solidFill>
              <a:srgbClr val="C00000"/>
            </a:solidFill>
          </a:ln>
          <a:scene3d>
            <a:camera prst="isometricOffAxis1Right"/>
            <a:lightRig rig="threePt" dir="t"/>
          </a:scene3d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:\КОНКУРСЫ\1614145772_35-p-foni-dlya-prezentatsii-po-velikoi-otechest-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755576" y="-88570"/>
            <a:ext cx="777686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Ежегодно 22 октября в школе проходит «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Праздник белых журавлей»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посвященный Дню памяти всех павших воинов. В память о погибших воинах учащиеся зажигают свечи, делают сувениры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«Голубь мира».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D:\Все работа таты\Конкурс волонтеры\111111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916832"/>
            <a:ext cx="3312368" cy="2808312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6389" name="Picture 5" descr="E:\КОНКУРСЫ\Attachments_rykovsky.alex2020@yandex.ru_2021-05-15_22-26-09\2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44823"/>
            <a:ext cx="3384376" cy="3039057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6390" name="Picture 6" descr="E:\КОНКУРСЫ\голубь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9" y="2348880"/>
            <a:ext cx="2088232" cy="1895872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КОНКУРСЫ\1579631342_51-p-patrioticheskie-foni-dlya-prezentatsii-1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620"/>
            <a:ext cx="9144000" cy="686562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75856" y="112474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1403648" y="614300"/>
            <a:ext cx="684076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21 - 23 января в школе проходят мероприятия под девизом: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«Есть памятная дата в январе»,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посвященные годовщине освобождения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Новоалександровского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и станицы Григорополисской от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немецко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фашистских захватчиков.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492896"/>
            <a:ext cx="7992888" cy="3744416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:\КОНКУРСЫ\1614145696_12-p-foni-dlya-prezentatsii-po-velikoi-otechest-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932040" y="576840"/>
            <a:ext cx="421196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27 января  года вся наша страна отмечает одно из самых значимых событий Великой Отечественной войны – полное освобождение города </a:t>
            </a:r>
            <a:r>
              <a:rPr kumimoji="0" lang="ru-RU" b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Ленинграда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 фашистской блокады.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Почетный гость 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мероприятии - жительница блокадного Ленинграда Зинаида Георгиевна Алимова. Невозможно слушать без слез воспоминания Зинаиды Георгиевны: бомбардировки вражеской авиации, холод, голод,</a:t>
            </a:r>
            <a:r>
              <a:rPr kumimoji="0" lang="ru-RU" b="1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продуктовые</a:t>
            </a:r>
            <a:r>
              <a:rPr kumimoji="0" lang="ru-RU" b="1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карточки</a:t>
            </a:r>
            <a:r>
              <a:rPr kumimoji="0" lang="ru-RU" b="1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сих пор крепко остались в её памяти. Педагоги школы присоединились к Всероссийской Акции памяти «Блокадный хлеб». Организатор акции Аленичева Л.С. разделила буханку черного хлеба на кусочки весом 125 г. и раздала участникам мероприятия. </a:t>
            </a:r>
            <a:endParaRPr kumimoji="0" lang="ru-RU" b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62" name="Picture 6" descr="E:\КОНКУРСЫ\Attachments_rykovsky.alex2020@yandex.ru_2021-05-15_22-26-09\IMG_07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996952"/>
            <a:ext cx="439248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76672"/>
            <a:ext cx="460851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:\КОНКУРСЫ\1579631353_35-p-patrioticheskie-foni-dlya-prezentatsii-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Участие в краевой акции «Неделя памяти».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рамках «Недели Памяти» состоялись тематические занятия «История Великой Победы». Во время занятия звучали песни военных лет, дети читали стихотворения о войне, писали письма-благодарности тем, кто защитил Родину в годы Великой Отечественной войны.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K:\история победы\IMG-20200128-WA005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t="11117"/>
          <a:stretch/>
        </p:blipFill>
        <p:spPr bwMode="auto">
          <a:xfrm>
            <a:off x="107504" y="1700808"/>
            <a:ext cx="4104456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20484" name="Picture 4" descr="E:\КОНКУРСЫ\IMG_20210209_1600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700808"/>
            <a:ext cx="4453880" cy="24905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C:\Users\elise\AppData\Local\Microsoft\Windows\INetCache\Content.Word\IMG_20210430_12162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4149080"/>
            <a:ext cx="4464496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149080"/>
            <a:ext cx="4176464" cy="24509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:\КОНКУРСЫ\1614145760_61-p-foni-dlya-prezentatsii-po-velikoi-otechest-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-78062"/>
            <a:ext cx="91440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Месячник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гражданско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патриотического воспитания «Моё Отечество».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В рамках 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Месячника состоялись тематические классные часы, воспитательные занятия: «Я – гражданин России», «Каким должен быть маленький гражданин?», «Символы России», «Горячее сердце».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Запоминающим мероприятием Месячника является ежегодный конкурс инсценированной песни: </a:t>
            </a: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«Песня Великого подвига». </a:t>
            </a:r>
            <a:endParaRPr kumimoji="0" lang="ru-RU" sz="2400" b="1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9" name="Picture 5" descr="E:\КОНКУРСЫ\IMG_20210217_1514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2204864"/>
            <a:ext cx="4909769" cy="4335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Вокальный группа школа - интернат № 11, возрастная категория от 14 до 17, Весна 45 - года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79511" y="2564904"/>
            <a:ext cx="3872430" cy="3816424"/>
          </a:xfrm>
          <a:prstGeom prst="rect">
            <a:avLst/>
          </a:prstGeom>
        </p:spPr>
      </p:pic>
    </p:spTree>
  </p:cSld>
  <p:clrMapOvr>
    <a:masterClrMapping/>
  </p:clrMapOvr>
  <p:transition spd="slow" advClick="0" advTm="2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E:\КОНКУРСЫ\1614145760_61-p-foni-dlya-prezentatsii-po-velikoi-otechest-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pic>
        <p:nvPicPr>
          <p:cNvPr id="22531" name="Picture 3" descr="E:\КОНКУРСЫ\IMG_20210218_1428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996952"/>
            <a:ext cx="4392488" cy="377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E:\КОНКУРСЫ\IMG_20210218_1513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2656"/>
            <a:ext cx="4094171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3" name="Picture 5" descr="E:\КОНКУРСЫ\IMG_20210218_1520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95202" y="332656"/>
            <a:ext cx="4743502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E:\КОНКУРСЫ\1579631342_52-p-patrioticheskie-foni-dlya-prezentatsii-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347864" y="0"/>
            <a:ext cx="57961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Ежегодно обучающиеся, воспитанники совершают экскурсии по местам Боевой славы станицы Григорополисской. Учащиеся возлагают цветы к Памятникам погибших воинов в годы ВОВ. 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4580" name="Picture 4" descr="E:\КОНКУРСЫ\IMG_20210220_100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996952"/>
            <a:ext cx="1712970" cy="2132100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16632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E:\КОНКУРСЫ\IMG-20210518-WA009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481736"/>
            <a:ext cx="3960440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E:\КОНКУРСЫ\IMG-20210518-WA00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5085184"/>
            <a:ext cx="3545322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E:\КОНКУРСЫ\IMG-20210518-WA000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67736" y="2636912"/>
            <a:ext cx="2376264" cy="2276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E:\КОНКУРСЫ\IMG-20210518-WA005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2708920"/>
            <a:ext cx="3138314" cy="1902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E:\КОНКУРСЫ\1579631353_35-p-patrioticheskie-foni-dlya-prezentatsii-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84158"/>
            <a:ext cx="9144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мае проходит традиционная легкоатлетическая эстафета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«Знамя Победы»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посвященная Дню Победы советского народа в Великой Отечественной войне 1941-1945 годов.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E:\КОНКУРСЫ\IMG-20210518-WA00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1772816"/>
            <a:ext cx="4104456" cy="2196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E:\КОНКУРСЫ\IMG-20210518-WA00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221088"/>
            <a:ext cx="3960440" cy="2149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E:\КОНКУРСЫ\IMG-20210518-WA00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916832"/>
            <a:ext cx="3666540" cy="2100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SC04236"/>
          <p:cNvPicPr/>
          <p:nvPr/>
        </p:nvPicPr>
        <p:blipFill>
          <a:blip r:embed="rId6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221088"/>
            <a:ext cx="3672408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E:\КОНКУРСЫ\1614145729_19-p-foni-dlya-prezentatsii-po-velikoi-otechest-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Учащиеся и сотрудники школы приняли активное участие во Всероссийской акции: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«Георгиевская ленточка»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Педагоги, родители обучающихся поместили фотографии своих родственников на портале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«Бессмертный полк»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приняли участие в акции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«Свеча памяти», «Флаги России. 9 мая»,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«Окна Победы»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068960"/>
            <a:ext cx="4536504" cy="3034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КОНКУРСЫ\1614145729_19-p-foni-dlya-prezentatsii-po-velikoi-otechest-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7651" name="Picture 3" descr="E:\КОНКУРСЫ\IMG_20210505_1023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03788"/>
            <a:ext cx="1944216" cy="2904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:\Все работа таты\Фото\павпи\Окна победы\2.jpg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48680"/>
            <a:ext cx="2304256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:\Все работа таты\Фото\павпи\Полк\Проект 1 00-08-324.jpg"/>
          <p:cNvPicPr/>
          <p:nvPr/>
        </p:nvPicPr>
        <p:blipFill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76672"/>
            <a:ext cx="266429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2" name="Picture 4" descr="E:\КОНКУРСЫ\Screenshot_2021-05-16-20-55-49-595_com.instagram.androi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3429000"/>
            <a:ext cx="2376264" cy="241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3" name="Picture 5" descr="E:\КОНКУРСЫ\Screenshot_2021-05-16-20-55-54-756_com.instagram.androi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5942" y="3356992"/>
            <a:ext cx="221156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4" name="Picture 6" descr="E:\КОНКУРСЫ\Screenshot_2021-05-16-20-55-24-202_com.instagram.androi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18113" y="3212976"/>
            <a:ext cx="2525887" cy="2477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E:\КОНКУРСЫ\1579631342_52-p-patrioticheskie-foni-dlya-prezentatsii-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2021 году наша школа – интернат стала организатором краевой </a:t>
            </a:r>
            <a:r>
              <a:rPr lang="ru-RU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олайн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акции </a:t>
            </a:r>
          </a:p>
          <a:p>
            <a:pPr algn="ctr"/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 малой Родине моей»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образовательное учреждение приняло участие в Акции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788" name="Picture 44" descr="E:\КОНКУРСЫ\Attachments_rykovsky.alex2020@yandex.ru_2021-05-15_22-42-28\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276872"/>
            <a:ext cx="7920880" cy="4325785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112500"/>
          </a:effectLst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КОНКУРСЫ\1579631342_52-p-patrioticheskie-foni-dlya-prezentatsii-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D:\ФЛЕШКА\Н.И\ПО МАЛОЙ РОДИНЕ МОЕЙ\Screenshot_2021-04-26-20-44-42-251_com.miui.videoplaye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2756198" cy="1921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D:\ФЛЕШКА\Н.И\ПО МАЛОЙ РОДИНЕ МОЕЙ\Screenshot_2021-04-26-20-44-45-729_com.miui.videoplaye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60648"/>
            <a:ext cx="1840087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:\ФЛЕШКА\Н.И\ПО МАЛОЙ РОДИНЕ МОЕЙ\Screenshot_2021-04-26-20-44-49-031_com.miui.videoplayer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188640"/>
            <a:ext cx="2109609" cy="1885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:\ФЛЕШКА\Н.И\ПО МАЛОЙ РОДИНЕ МОЕЙ\Screenshot_2021-04-26-20-44-56-043_com.miui.videoplayer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260648"/>
            <a:ext cx="1461537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:\ФЛЕШКА\Н.И\ПО МАЛОЙ РОДИНЕ МОЕЙ\Screenshot_2021-04-26-20-44-59-160_com.miui.videoplayer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2276872"/>
            <a:ext cx="1963672" cy="1568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:\ФЛЕШКА\Н.И\ПО МАЛОЙ РОДИНЕ МОЕЙ\Screenshot_2021-04-26-20-45-02-515_com.miui.videoplayer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760" y="2348880"/>
            <a:ext cx="1889430" cy="1419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:\ФЛЕШКА\Н.И\ПО МАЛОЙ РОДИНЕ МОЕЙ\Screenshot_2021-04-26-20-45-45-534_com.miui.videoplayer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2420888"/>
            <a:ext cx="2111261" cy="1224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:\ФЛЕШКА\Н.И\ПО МАЛОЙ РОДИНЕ МОЕЙ\Screenshot_2021-04-26-20-45-25-653_com.miui.videoplayer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60232" y="2420888"/>
            <a:ext cx="2132216" cy="1325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:\ФЛЕШКА\Н.И\ПО МАЛОЙ РОДИНЕ МОЕЙ\Screenshot_2021-04-26-20-45-22-471_com.miui.videoplayer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536" y="4005064"/>
            <a:ext cx="2808312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D:\ФЛЕШКА\Н.И\ПО МАЛОЙ РОДИНЕ МОЕЙ\Screenshot_2021-04-26-20-45-05-553_com.miui.videoplayer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03848" y="4149080"/>
            <a:ext cx="2684164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D:\ФЛЕШКА\Н.И\ПО МАЛОЙ РОДИНЕ МОЕЙ\Screenshot_2021-04-26-20-45-11-876_com.miui.videoplayer.jp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40152" y="4149080"/>
            <a:ext cx="2952328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КОНКУРСЫ\1579631342_51-p-patrioticheskie-foni-dlya-prezentatsii-1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620"/>
            <a:ext cx="9144000" cy="686562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55576" y="620688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школьного отряда «ВОЛОНТЕРЫ»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IMG-20201019-WA00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44824"/>
            <a:ext cx="3122307" cy="2341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E:\IMG-20201019-WA00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5" y="1862517"/>
            <a:ext cx="2524713" cy="2214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E:\IMG-20201017-WA01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4077072"/>
            <a:ext cx="2787546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E:\IMG-20201018-WA00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093958"/>
            <a:ext cx="3096344" cy="2047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E:\IMG-20201018-WA002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4149080"/>
            <a:ext cx="259228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E:\IMG-20201018-WA005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36163" y="2024843"/>
            <a:ext cx="2640293" cy="1980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КОНКУРСЫ\1614145760_61-p-foni-dlya-prezentatsii-po-velikoi-otechest-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pic>
        <p:nvPicPr>
          <p:cNvPr id="30722" name="Рисунок 29" descr="p5_dsc0907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636912"/>
            <a:ext cx="3064134" cy="4047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1" name="Рисунок 28" descr="медал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636912"/>
            <a:ext cx="4003252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-56602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Педагогический коллектив ГКОУ принял участие в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III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Всероссийской конференции «Духовно-нравственное воспитание ГРАЖДАНИНА и ПАТРИОТА РОССИИ в условиях реализации ФГОС» (г. Санкт – Петербург). По результатам конкурса образовательное учреждение признано Лауреатом Всероссийского конкурса образовательных проектов и программ «Гражданин и Патриот России - 2017» награждено дипломом, медалью.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2430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4403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КОНКУРСЫ\1614145760_61-p-foni-dlya-prezentatsii-po-velikoi-otechest-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pic>
        <p:nvPicPr>
          <p:cNvPr id="28675" name="Рисунок 469" descr="IMG-20200605-WA0001"/>
          <p:cNvPicPr>
            <a:picLocks noChangeAspect="1" noChangeArrowheads="1"/>
          </p:cNvPicPr>
          <p:nvPr/>
        </p:nvPicPr>
        <p:blipFill>
          <a:blip r:embed="rId3" cstate="print"/>
          <a:srcRect l="7990" t="8028" r="9206" b="6158"/>
          <a:stretch>
            <a:fillRect/>
          </a:stretch>
        </p:blipFill>
        <p:spPr bwMode="auto">
          <a:xfrm>
            <a:off x="2987824" y="3212977"/>
            <a:ext cx="2736304" cy="25922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8674" name="Рисунок 470" descr="IMG-20200605-WA0002"/>
          <p:cNvPicPr>
            <a:picLocks noChangeAspect="1" noChangeArrowheads="1"/>
          </p:cNvPicPr>
          <p:nvPr/>
        </p:nvPicPr>
        <p:blipFill>
          <a:blip r:embed="rId4" cstate="print"/>
          <a:srcRect l="5714" t="36098" r="10628" b="7962"/>
          <a:stretch>
            <a:fillRect/>
          </a:stretch>
        </p:blipFill>
        <p:spPr bwMode="auto">
          <a:xfrm>
            <a:off x="5796136" y="3212976"/>
            <a:ext cx="323446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3" name="Рисунок 471" descr="IMG-20200605-WA0003"/>
          <p:cNvPicPr>
            <a:picLocks noChangeAspect="1" noChangeArrowheads="1"/>
          </p:cNvPicPr>
          <p:nvPr/>
        </p:nvPicPr>
        <p:blipFill>
          <a:blip r:embed="rId5" cstate="print"/>
          <a:srcRect l="3487" t="36050" r="9377" b="3810"/>
          <a:stretch>
            <a:fillRect/>
          </a:stretch>
        </p:blipFill>
        <p:spPr bwMode="auto">
          <a:xfrm>
            <a:off x="74253" y="3284984"/>
            <a:ext cx="299130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827584" y="99575"/>
            <a:ext cx="756084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Образовательное учреждение награждено дипломом, медалью «500 лучших общеобразовательных организаций страны - 2020», медалью «За организацию работы по патриотическому воспитанию подрастающего поколения – 2020 в честь празднования 75 –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летия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Победы в Великой Отечественной войне».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2019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КОНКУРСЫ\1614145760_61-p-foni-dlya-prezentatsii-po-velikoi-otechest-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76470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5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E:\КОНКУРСЫ\IMG-20210518-WA00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700808"/>
            <a:ext cx="8374380" cy="4259580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616530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ГКОУ «Специальная (коррекционная) общеобразовательная школа – интернат № 11»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т. Григорополисская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wheel spokes="8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718</TotalTime>
  <Words>683</Words>
  <Application>Microsoft Office PowerPoint</Application>
  <PresentationFormat>Экран (4:3)</PresentationFormat>
  <Paragraphs>51</Paragraphs>
  <Slides>21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Алеся Елисеева</dc:creator>
  <cp:lastModifiedBy>elise</cp:lastModifiedBy>
  <cp:revision>84</cp:revision>
  <dcterms:created xsi:type="dcterms:W3CDTF">2021-05-16T11:48:43Z</dcterms:created>
  <dcterms:modified xsi:type="dcterms:W3CDTF">2021-05-18T13:04:00Z</dcterms:modified>
</cp:coreProperties>
</file>