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93" r:id="rId15"/>
    <p:sldId id="281" r:id="rId16"/>
    <p:sldId id="282" r:id="rId17"/>
    <p:sldId id="283" r:id="rId18"/>
    <p:sldId id="284" r:id="rId19"/>
    <p:sldId id="257" r:id="rId20"/>
    <p:sldId id="258" r:id="rId21"/>
    <p:sldId id="267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94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55" autoAdjust="0"/>
  </p:normalViewPr>
  <p:slideViewPr>
    <p:cSldViewPr>
      <p:cViewPr varScale="1">
        <p:scale>
          <a:sx n="106" d="100"/>
          <a:sy n="106" d="100"/>
        </p:scale>
        <p:origin x="-1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2D9392F-CE6D-48AA-9BFA-E6693BA517AA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27321C-ADB9-4E63-AFD5-46E71CFBD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3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Жили-были бабушка-старушка, внучка-хохотушка, курочка-клохтушка и мышка-норушка.Каждый день ходили они за водой. У бабушки были ведра большие, у внучки — поменьше, у курочки — с огурчик, у мышки — с наперсточек.</a:t>
            </a:r>
            <a:br>
              <a:rPr lang="ru-RU" smtClean="0"/>
            </a:br>
            <a:r>
              <a:rPr lang="ru-RU" smtClean="0"/>
              <a:t>Бабушка брала воду из колодца, внучка — из колоды, курочка — из лужицы, а мышка — из следа от поросячьего копытца.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6D5D8C-0E23-45E4-9E6E-6A3D85FC3AB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Верно говорят: «У страха глаза велики: чего нет, и то видят».</a:t>
            </a: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B33485-B889-4F63-A2A5-F609AE97DA3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48AAFD-5973-4A1F-869A-0AC19E03A82C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Бабушка на лавку упала, внучка за бабку спряталась</a:t>
            </a: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677DE8-90F3-49A6-AAB8-069377D6DC5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, курочка на печку взлетела, а мышка под печку схоронилась.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B510AF-F795-4E08-AA25-504A76A912A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Бабка охает:</a:t>
            </a:r>
            <a:br>
              <a:rPr lang="ru-RU" smtClean="0"/>
            </a:br>
            <a:r>
              <a:rPr lang="ru-RU" smtClean="0"/>
              <a:t>— Ох! Медведище меня чуть не задавил!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F566AE-0B49-4E89-8AE2-266D4A85FEC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Внучка плачет:</a:t>
            </a:r>
            <a:br>
              <a:rPr lang="ru-RU" smtClean="0"/>
            </a:br>
            <a:r>
              <a:rPr lang="ru-RU" smtClean="0"/>
              <a:t>— Бабушка, волк-то какой страшный на меня наскочил!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7D8C3D-D94D-4407-9BB0-5E657129612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Курочка на печке кудахчет:</a:t>
            </a:r>
            <a:br>
              <a:rPr lang="ru-RU" smtClean="0"/>
            </a:br>
            <a:r>
              <a:rPr lang="ru-RU" smtClean="0"/>
              <a:t>— Ко-ко-ко! Лиса ведь ко мне подкралась, чуть не сцапала!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D33286-C628-4531-91DC-68AE7D7E57F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А мышка из-под печки пищит:</a:t>
            </a:r>
            <a:br>
              <a:rPr lang="ru-RU" smtClean="0"/>
            </a:br>
            <a:r>
              <a:rPr lang="ru-RU" smtClean="0"/>
              <a:t>— Котище-то какой усатый! Вот страху я натерпелась!</a:t>
            </a: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6836D7-109B-4612-B0FB-0528CEDD58D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А зайка в лес прибежал, под кустик лег и думает:</a:t>
            </a:r>
            <a:br>
              <a:rPr lang="ru-RU" smtClean="0"/>
            </a:br>
            <a:r>
              <a:rPr lang="ru-RU" smtClean="0"/>
              <a:t>«Вот страсти-то! Четыре охотника за мной гнались, и все с собаками; как только меня ноги унесли!»</a:t>
            </a: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E9DBB-5A6F-49DD-8248-A7DAE1EB340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1539D-BF15-4966-B225-3D15668E8567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94939-2514-4CC0-A9A1-F59628FA0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13495"/>
      </p:ext>
    </p:extLst>
  </p:cSld>
  <p:clrMapOvr>
    <a:masterClrMapping/>
  </p:clrMapOvr>
  <p:transition advClick="0" advTm="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5CD8D-1725-4F1D-8571-E4E211E37EA4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09982-A499-400F-814D-1A5C97D32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320098"/>
      </p:ext>
    </p:extLst>
  </p:cSld>
  <p:clrMapOvr>
    <a:masterClrMapping/>
  </p:clrMapOvr>
  <p:transition advClick="0" advTm="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850CD-F2A5-439B-920D-FC5478049209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53D9D-ECFC-4D26-8A0C-AC52211F6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243373"/>
      </p:ext>
    </p:extLst>
  </p:cSld>
  <p:clrMapOvr>
    <a:masterClrMapping/>
  </p:clrMapOvr>
  <p:transition advClick="0" advTm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512E0-2690-4F9F-A53D-1E9FF9BF974E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C4E92-13F6-417C-AF9B-F1FDFC0912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76541"/>
      </p:ext>
    </p:extLst>
  </p:cSld>
  <p:clrMapOvr>
    <a:masterClrMapping/>
  </p:clrMapOvr>
  <p:transition advClick="0" advTm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643F9-0CE7-4843-B4FC-94775F7C75FE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F7162-C167-4175-83DF-8EBBA3DF5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62671"/>
      </p:ext>
    </p:extLst>
  </p:cSld>
  <p:clrMapOvr>
    <a:masterClrMapping/>
  </p:clrMapOvr>
  <p:transition advClick="0" advTm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813F9-C4AA-4301-B22C-6E5D6C6B43C6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1744-154E-41AA-B181-80B4DF77B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456433"/>
      </p:ext>
    </p:extLst>
  </p:cSld>
  <p:clrMapOvr>
    <a:masterClrMapping/>
  </p:clrMapOvr>
  <p:transition advClick="0" advTm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8A2FE-5F88-42EB-B813-F11DCBC4DA1E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EDB06-8439-4AB1-A0FD-FB7513838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707259"/>
      </p:ext>
    </p:extLst>
  </p:cSld>
  <p:clrMapOvr>
    <a:masterClrMapping/>
  </p:clrMapOvr>
  <p:transition advClick="0" advTm="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17FA3-9DD0-4534-BF4C-6F1C138C266B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00DDE-EC58-408D-9D90-B1EC33263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846284"/>
      </p:ext>
    </p:extLst>
  </p:cSld>
  <p:clrMapOvr>
    <a:masterClrMapping/>
  </p:clrMapOvr>
  <p:transition advClick="0" advTm="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F9D2C-9586-4DA7-9F72-562965C7D3E5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25DA1-FAAC-4C01-85DF-09954E5E8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509599"/>
      </p:ext>
    </p:extLst>
  </p:cSld>
  <p:clrMapOvr>
    <a:masterClrMapping/>
  </p:clrMapOvr>
  <p:transition advClick="0" advTm="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58FFA-8D15-45A0-BACD-D2CBA5C0F289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0B615-5314-436D-B63B-D6B81152E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910967"/>
      </p:ext>
    </p:extLst>
  </p:cSld>
  <p:clrMapOvr>
    <a:masterClrMapping/>
  </p:clrMapOvr>
  <p:transition advClick="0" advTm="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A83DC-4B0B-43DC-A61B-4B029FA75F6A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109F1-3DD0-4CE8-A854-E28077AB3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2920"/>
      </p:ext>
    </p:extLst>
  </p:cSld>
  <p:clrMapOvr>
    <a:masterClrMapping/>
  </p:clrMapOvr>
  <p:transition advClick="0" advTm="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3993C5-DD3C-4D7D-9700-6B24D8E27CCF}" type="datetimeFigureOut">
              <a:rPr lang="ru-RU"/>
              <a:pPr>
                <a:defRPr/>
              </a:pPr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79185D-E3E1-4FDC-BD24-F7957D132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20.pn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image" Target="../media/image20.pn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20.pn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5" Type="http://schemas.openxmlformats.org/officeDocument/2006/relationships/image" Target="../media/image20.pn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image" Target="../media/image20.pn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5" Type="http://schemas.openxmlformats.org/officeDocument/2006/relationships/image" Target="../media/image20.png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5" Type="http://schemas.openxmlformats.org/officeDocument/2006/relationships/image" Target="../media/image20.pn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103;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ОТКРЫТЫЙ УРОК ЧТЕНИЯ И РАЗВИТИЯ РЕЧИ: </a:t>
            </a:r>
            <a:br>
              <a:rPr lang="ru-RU" smtClean="0"/>
            </a:br>
            <a:r>
              <a:rPr lang="ru-RU" smtClean="0"/>
              <a:t>«У СТРАХА ГЛАЗА ВЕЛИКИ»</a:t>
            </a:r>
            <a:br>
              <a:rPr lang="ru-RU" smtClean="0"/>
            </a:br>
            <a:r>
              <a:rPr lang="ru-RU" smtClean="0"/>
              <a:t>(русская народная сказка) </a:t>
            </a:r>
            <a:br>
              <a:rPr lang="ru-RU" smtClean="0"/>
            </a:br>
            <a:r>
              <a:rPr lang="ru-RU" smtClean="0"/>
              <a:t>Учителя: Плотниковой Л.В.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0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истратор\Desktop\зимние забав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574088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истратор\Desktop\маша 0щ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212725"/>
            <a:ext cx="5286375" cy="626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дминистратор\Desktop\мешоче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25" y="214313"/>
            <a:ext cx="50006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2643188" y="4786313"/>
            <a:ext cx="4143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Смешные истории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457200" y="571500"/>
            <a:ext cx="8472488" cy="5572125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СНЕГ ИДЕТ,</a:t>
            </a:r>
            <a:br>
              <a:rPr lang="ru-RU" sz="4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СНЕГ ИДЕТ,</a:t>
            </a:r>
            <a:br>
              <a:rPr lang="ru-RU" sz="4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СНЕГ ПО ГОРОДУ МЕТЕТ 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истратор\Desktop\мешоче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25" y="214313"/>
            <a:ext cx="50006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2643188" y="4786313"/>
            <a:ext cx="4143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Смешные истории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648810"/>
            <a:ext cx="77591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 страха глаза велики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71670" y="2000240"/>
            <a:ext cx="48434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Страница 151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4000504"/>
            <a:ext cx="77591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 страха глаза велики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Picture 4" descr="Корыто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285750"/>
            <a:ext cx="7705725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313" y="3857625"/>
            <a:ext cx="8929687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Колода</a:t>
            </a:r>
            <a:r>
              <a:rPr lang="ru-RU" sz="5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род деревянного корыта - бревно с выдолбленной серединой.</a:t>
            </a:r>
            <a:endParaRPr lang="ru-RU" sz="5400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C:\Users\Home\Desktop\kolodec2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28875" y="285750"/>
            <a:ext cx="4259263" cy="4525963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3" y="4786313"/>
            <a:ext cx="87868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Колодец</a:t>
            </a:r>
            <a:r>
              <a:rPr lang="ru-RU" sz="36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укрепленная срубом узкая, глубокая яма для получения воды.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Picture 2" descr="C:\Users\Home\Desktop\post-2-131340353792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88" y="28575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188" y="5143500"/>
            <a:ext cx="8786812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Наперсток</a:t>
            </a:r>
            <a:r>
              <a:rPr lang="ru-RU" sz="32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 sz="3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- 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колпачок, надеваемый на палец при шитье для предохранения пальцев от уколов иголкой.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охотни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63" y="0"/>
            <a:ext cx="5418137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2231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9080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маш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" y="857250"/>
            <a:ext cx="8347075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бабка внучка куроч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193675"/>
            <a:ext cx="8258175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2231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9810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пи2231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492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 descr="http://detbook.ru/wp-content/uploads/2009/12/Strah0002-420x5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1475" y="0"/>
            <a:ext cx="52752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4" descr="D:\клипарты\еда раст\0_5541d_91a520bd_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25" y="1214438"/>
            <a:ext cx="3357563" cy="498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У страха глаза вели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2313" y="0"/>
            <a:ext cx="52752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2231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7651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урица на печ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75" y="0"/>
            <a:ext cx="52752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Запи2231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7651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едведь с дубин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88" y="500063"/>
            <a:ext cx="9158288" cy="500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Запи2247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333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волк с веревк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714375"/>
            <a:ext cx="9140825" cy="4643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Запи2247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921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лиса с мешко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144000" cy="478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Запи2247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6921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от с клетк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9144000" cy="5084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Запи2247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7651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охотники с собакам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75" y="357188"/>
            <a:ext cx="6572250" cy="609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Запи2247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207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вед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25" y="1214438"/>
            <a:ext cx="5929313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30723" name="Прямоугольник 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0100" y="4730750"/>
            <a:ext cx="27622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2247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6207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маша гот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1357313"/>
            <a:ext cx="83820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рямоугольник 2">
            <a:hlinkClick r:id="rId2" action="ppaction://hlinkfile"/>
          </p:cNvPr>
          <p:cNvSpPr/>
          <p:nvPr/>
        </p:nvSpPr>
        <p:spPr>
          <a:xfrm>
            <a:off x="2285984" y="2643182"/>
            <a:ext cx="43517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Физминутка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olub1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420938"/>
            <a:ext cx="1873250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476250"/>
            <a:ext cx="1871663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797425"/>
            <a:ext cx="180022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80022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868863"/>
            <a:ext cx="1798637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снеж226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нежинки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11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3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4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Администратор\Desktop\машащдб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" y="1000125"/>
            <a:ext cx="850900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2428875"/>
            <a:ext cx="8229600" cy="1571625"/>
          </a:xfrm>
        </p:spPr>
        <p:txBody>
          <a:bodyPr/>
          <a:lstStyle/>
          <a:p>
            <a:r>
              <a:rPr lang="ru-RU" sz="4800" b="1" smtClean="0"/>
              <a:t>У СТРАХА ГЛАЗА ВЕЛИКИ:</a:t>
            </a:r>
            <a:br>
              <a:rPr lang="ru-RU" sz="4800" b="1" smtClean="0"/>
            </a:br>
            <a:r>
              <a:rPr lang="ru-RU" sz="4800" b="1" smtClean="0"/>
              <a:t>ЧЕГО НЕТ , И ТО ВИДЯТ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1071563"/>
            <a:ext cx="8229600" cy="4714875"/>
          </a:xfrm>
        </p:spPr>
        <p:txBody>
          <a:bodyPr/>
          <a:lstStyle/>
          <a:p>
            <a:r>
              <a:rPr lang="ru-RU" sz="5400" b="1" smtClean="0"/>
              <a:t>БАБКА             ОХОТНИКИ</a:t>
            </a:r>
            <a:br>
              <a:rPr lang="ru-RU" sz="5400" b="1" smtClean="0"/>
            </a:br>
            <a:r>
              <a:rPr lang="ru-RU" sz="5400" b="1" smtClean="0"/>
              <a:t>ВНУЧКА               КОТИЩЕ</a:t>
            </a:r>
            <a:br>
              <a:rPr lang="ru-RU" sz="5400" b="1" smtClean="0"/>
            </a:br>
            <a:r>
              <a:rPr lang="ru-RU" sz="5400" b="1" smtClean="0"/>
              <a:t>КУРОЧКА      МЕДВЕДИЩЕ</a:t>
            </a:r>
            <a:br>
              <a:rPr lang="ru-RU" sz="5400" b="1" smtClean="0"/>
            </a:br>
            <a:r>
              <a:rPr lang="ru-RU" sz="5400" b="1" smtClean="0"/>
              <a:t>МЫШКА                 ЛИСА</a:t>
            </a:r>
            <a:br>
              <a:rPr lang="ru-RU" sz="5400" b="1" smtClean="0"/>
            </a:br>
            <a:r>
              <a:rPr lang="ru-RU" sz="5400" b="1" smtClean="0"/>
              <a:t>ЗАЙКА                   ВОЛК</a:t>
            </a:r>
            <a:br>
              <a:rPr lang="ru-RU" sz="5400" b="1" smtClean="0"/>
            </a:br>
            <a:endParaRPr lang="ru-RU" sz="5400" b="1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0" y="1071563"/>
            <a:ext cx="9358313" cy="4714875"/>
          </a:xfrm>
        </p:spPr>
        <p:txBody>
          <a:bodyPr/>
          <a:lstStyle/>
          <a:p>
            <a:r>
              <a:rPr lang="ru-RU" sz="5400" b="1" smtClean="0"/>
              <a:t>БАБКА                 ОХОТНИКИ</a:t>
            </a:r>
            <a:br>
              <a:rPr lang="ru-RU" sz="5400" b="1" smtClean="0"/>
            </a:br>
            <a:r>
              <a:rPr lang="ru-RU" sz="5400" b="1" smtClean="0"/>
              <a:t>ВНУЧКА                     КОТИЩЕ</a:t>
            </a:r>
            <a:br>
              <a:rPr lang="ru-RU" sz="5400" b="1" smtClean="0"/>
            </a:br>
            <a:r>
              <a:rPr lang="ru-RU" sz="5400" b="1" smtClean="0"/>
              <a:t>КУРОЧКА           МЕДВЕДИЩЕ</a:t>
            </a:r>
            <a:br>
              <a:rPr lang="ru-RU" sz="5400" b="1" smtClean="0"/>
            </a:br>
            <a:r>
              <a:rPr lang="ru-RU" sz="5400" b="1" smtClean="0"/>
              <a:t>МЫШКА                         ЛИСА</a:t>
            </a:r>
            <a:br>
              <a:rPr lang="ru-RU" sz="5400" b="1" smtClean="0"/>
            </a:br>
            <a:r>
              <a:rPr lang="ru-RU" sz="5400" b="1" smtClean="0"/>
              <a:t>ЗАЙКА                   ВОЛК</a:t>
            </a:r>
            <a:br>
              <a:rPr lang="ru-RU" sz="5400" b="1" smtClean="0"/>
            </a:br>
            <a:endParaRPr lang="ru-RU" sz="5400" b="1" smtClean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643188" y="1285875"/>
            <a:ext cx="2286000" cy="1571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57500" y="2286000"/>
            <a:ext cx="3500438" cy="2286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928938" y="3000375"/>
            <a:ext cx="4214812" cy="928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071813" y="2214563"/>
            <a:ext cx="3071812" cy="1643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2536031" y="1893094"/>
            <a:ext cx="3286125" cy="2357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2" descr="C:\Users\Администратор\Desktop\машалд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75" y="928688"/>
            <a:ext cx="8636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1000125"/>
            <a:ext cx="8229600" cy="4500563"/>
          </a:xfrm>
        </p:spPr>
        <p:txBody>
          <a:bodyPr/>
          <a:lstStyle/>
          <a:p>
            <a:r>
              <a:rPr lang="ru-RU" sz="4800" b="1" smtClean="0"/>
              <a:t>…ТУТ И СКАЗОЧКЕ КОНЕЦ, А КТО СЛУШАЛ –МОЛОДЕЦ!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зима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428625"/>
            <a:ext cx="8143875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зи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449263"/>
            <a:ext cx="8424863" cy="583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зима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320675"/>
            <a:ext cx="8358187" cy="626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маша 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00" y="1017588"/>
            <a:ext cx="8604250" cy="484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истратор\Desktop\маша н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031875"/>
            <a:ext cx="862965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3" name="Picture 2" descr="C:\Users\Администратор\Desktop\машалл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8" y="825500"/>
            <a:ext cx="8493125" cy="52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198</Words>
  <Application>Microsoft Office PowerPoint</Application>
  <PresentationFormat>Экран (4:3)</PresentationFormat>
  <Paragraphs>34</Paragraphs>
  <Slides>37</Slides>
  <Notes>10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ОТКРЫТЫЙ УРОК ЧТЕНИЯ И РАЗВИТИЯ РЕЧИ:  «У СТРАХА ГЛАЗА ВЕЛИКИ» (русская народная сказка)  Учителя: Плотниковой Л.В.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СНЕГ ИДЕТ, СНЕГ ИДЕТ, СНЕГ ПО ГОРОДУ МЕТЕТ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СТРАХА ГЛАЗА ВЕЛИКИ: ЧЕГО НЕТ , И ТО ВИДЯТ</vt:lpstr>
      <vt:lpstr>БАБКА             ОХОТНИКИ ВНУЧКА               КОТИЩЕ КУРОЧКА      МЕДВЕДИЩЕ МЫШКА                 ЛИСА ЗАЙКА                   ВОЛК </vt:lpstr>
      <vt:lpstr>БАБКА                 ОХОТНИКИ ВНУЧКА                     КОТИЩЕ КУРОЧКА           МЕДВЕДИЩЕ МЫШКА                         ЛИСА ЗАЙКА                   ВОЛК </vt:lpstr>
      <vt:lpstr>Презентация PowerPoint</vt:lpstr>
      <vt:lpstr>…ТУТ И СКАЗОЧКЕ КОНЕЦ, А КТО СЛУШАЛ –МОЛОДЕЦ!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USER</cp:lastModifiedBy>
  <cp:revision>25</cp:revision>
  <dcterms:created xsi:type="dcterms:W3CDTF">2012-09-23T04:36:43Z</dcterms:created>
  <dcterms:modified xsi:type="dcterms:W3CDTF">2015-06-21T08:55:01Z</dcterms:modified>
</cp:coreProperties>
</file>