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0" r:id="rId3"/>
    <p:sldId id="262" r:id="rId4"/>
    <p:sldId id="263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0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0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E0092-3F64-4E6B-A6D0-B2598CF0C3C9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B3F41-7D4C-49F1-A318-B97744C053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73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DDF29D-7171-4F3A-B923-8C0EC4FBF78C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2458E6-E30C-4307-86AE-A4084ECED06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9036496" cy="23328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УРОК  РУССКОГО  ЯЗЫКА  В  5  КЛАССЕ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ТЕМА  УРОКА :  ДВОЙНЫЕ  СОГЛАСНЫЕ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01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Запомни: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7854696" cy="17526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С  двойной  согласной  непременно</a:t>
            </a:r>
          </a:p>
          <a:p>
            <a:pPr algn="ctr"/>
            <a:r>
              <a:rPr lang="ru-RU" sz="2800" dirty="0"/>
              <a:t>п</a:t>
            </a:r>
            <a:r>
              <a:rPr lang="ru-RU" sz="2800" dirty="0" smtClean="0"/>
              <a:t>ишут: Римма, Инна, Анна,</a:t>
            </a:r>
          </a:p>
          <a:p>
            <a:pPr algn="ctr"/>
            <a:r>
              <a:rPr lang="ru-RU" sz="2800" dirty="0"/>
              <a:t>к</a:t>
            </a:r>
            <a:r>
              <a:rPr lang="ru-RU" sz="2800" dirty="0" smtClean="0"/>
              <a:t>илограмм, суббота, ванна,</a:t>
            </a:r>
          </a:p>
          <a:p>
            <a:pPr algn="ctr"/>
            <a:r>
              <a:rPr lang="ru-RU" sz="2800" dirty="0"/>
              <a:t>с</a:t>
            </a:r>
            <a:r>
              <a:rPr lang="ru-RU" sz="2800" dirty="0" smtClean="0"/>
              <a:t>сора, теннис  и  рассказ,</a:t>
            </a:r>
          </a:p>
          <a:p>
            <a:pPr algn="ctr"/>
            <a:r>
              <a:rPr lang="ru-RU" sz="2800" dirty="0"/>
              <a:t>м</a:t>
            </a:r>
            <a:r>
              <a:rPr lang="ru-RU" sz="2800" dirty="0" smtClean="0"/>
              <a:t>иллион, шоссе, программа,</a:t>
            </a:r>
          </a:p>
          <a:p>
            <a:pPr algn="ctr"/>
            <a:r>
              <a:rPr lang="ru-RU" sz="2800" dirty="0"/>
              <a:t>г</a:t>
            </a:r>
            <a:r>
              <a:rPr lang="ru-RU" sz="2800" dirty="0" smtClean="0"/>
              <a:t>рипп, аллея, телеграмма,</a:t>
            </a:r>
          </a:p>
          <a:p>
            <a:pPr algn="ctr"/>
            <a:r>
              <a:rPr lang="ru-RU" sz="2800" dirty="0"/>
              <a:t>а</a:t>
            </a:r>
            <a:r>
              <a:rPr lang="ru-RU" sz="2800" dirty="0" smtClean="0"/>
              <a:t>ккуратный, русский, класс-</a:t>
            </a:r>
          </a:p>
          <a:p>
            <a:pPr algn="ctr"/>
            <a:r>
              <a:rPr lang="ru-RU" sz="2800" dirty="0" smtClean="0"/>
              <a:t>Все  слова  даны  не  зря,  их</a:t>
            </a:r>
          </a:p>
          <a:p>
            <a:pPr algn="ctr"/>
            <a:r>
              <a:rPr lang="ru-RU" sz="2800" dirty="0"/>
              <a:t>з</a:t>
            </a:r>
            <a:r>
              <a:rPr lang="ru-RU" sz="2800" dirty="0" smtClean="0"/>
              <a:t>апомните,  друзья!</a:t>
            </a:r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576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dirty="0" smtClean="0"/>
              <a:t>Работа  с  учебником:</a:t>
            </a:r>
            <a:br>
              <a:rPr lang="ru-RU" sz="5300" dirty="0" smtClean="0"/>
            </a:br>
            <a:r>
              <a:rPr lang="ru-RU" dirty="0" smtClean="0"/>
              <a:t>страница 61.,  упражнение  158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Замените  каждое  выражение  одним  словом :</a:t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Аппарат,  выбивающий  в  магазине   чеки.</a:t>
            </a:r>
          </a:p>
          <a:p>
            <a:pPr algn="ctr"/>
            <a:r>
              <a:rPr lang="ru-RU" sz="2800" dirty="0" smtClean="0"/>
              <a:t>Помещение  в  школе,  где  проходят  уроки.</a:t>
            </a:r>
          </a:p>
          <a:p>
            <a:pPr algn="ctr"/>
            <a:r>
              <a:rPr lang="ru-RU" sz="2800" dirty="0" smtClean="0"/>
              <a:t>Язык,  на  котором  мы  говорим.</a:t>
            </a:r>
          </a:p>
          <a:p>
            <a:pPr algn="ctr"/>
            <a:r>
              <a:rPr lang="ru-RU" sz="2800" dirty="0" smtClean="0"/>
              <a:t>Шестой  день  недели.</a:t>
            </a:r>
          </a:p>
          <a:p>
            <a:pPr algn="ctr"/>
            <a:r>
              <a:rPr lang="ru-RU" sz="2800" dirty="0" smtClean="0"/>
              <a:t>Группа  людей  или  ряд  машин ,  которые  движутся  друг  за  другом.</a:t>
            </a:r>
            <a:endParaRPr lang="ru-RU" sz="2800" dirty="0"/>
          </a:p>
          <a:p>
            <a:pPr algn="ctr"/>
            <a:r>
              <a:rPr lang="ru-RU" sz="2800" dirty="0" smtClean="0"/>
              <a:t>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631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45496" cy="158417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Угадай последнее слово: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420888"/>
            <a:ext cx="7854696" cy="335233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Мы  гордимся ,  что  у  нас  самый  дружный  в  школе  ……..</a:t>
            </a:r>
          </a:p>
          <a:p>
            <a:pPr algn="ctr"/>
            <a:r>
              <a:rPr lang="ru-RU" sz="3200" dirty="0" smtClean="0"/>
              <a:t>Чистить  овощи  для  супа</a:t>
            </a:r>
          </a:p>
          <a:p>
            <a:pPr algn="ctr"/>
            <a:r>
              <a:rPr lang="ru-RU" sz="3200" dirty="0" smtClean="0"/>
              <a:t>Завтра  будет  наша  ……..</a:t>
            </a:r>
          </a:p>
          <a:p>
            <a:pPr algn="ctr"/>
            <a:r>
              <a:rPr lang="ru-RU" sz="3200" dirty="0" smtClean="0"/>
              <a:t>В  почтовой  сумке  нашей  мамы</a:t>
            </a:r>
          </a:p>
          <a:p>
            <a:pPr algn="ctr"/>
            <a:r>
              <a:rPr lang="ru-RU" sz="3200" dirty="0" smtClean="0"/>
              <a:t>Газеты,  письма,………………………..</a:t>
            </a:r>
          </a:p>
          <a:p>
            <a:pPr algn="ctr"/>
            <a:endParaRPr lang="ru-RU" sz="2800" dirty="0"/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0045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Домашнее  задание:</a:t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000" dirty="0" smtClean="0"/>
              <a:t>страница  61,  упражнение  157.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764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149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УРОК  РУССКОГО  ЯЗЫКА  В  5  КЛАССЕ   </vt:lpstr>
      <vt:lpstr>Запомни:   </vt:lpstr>
      <vt:lpstr>Работа  с  учебником: страница 61.,  упражнение  158</vt:lpstr>
      <vt:lpstr>Замените  каждое  выражение  одним  словом : </vt:lpstr>
      <vt:lpstr>Угадай последнее слово:</vt:lpstr>
      <vt:lpstr>Домашнее  задание:  страница  61,  упражнение  157.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РУССКОГО  ЯЗЫКА  В  5  КЛАССЕ</dc:title>
  <dc:creator>E_mashines</dc:creator>
  <cp:lastModifiedBy>E_mashines</cp:lastModifiedBy>
  <cp:revision>12</cp:revision>
  <dcterms:created xsi:type="dcterms:W3CDTF">2015-10-14T10:12:58Z</dcterms:created>
  <dcterms:modified xsi:type="dcterms:W3CDTF">2015-10-14T15:46:01Z</dcterms:modified>
</cp:coreProperties>
</file>