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77" r:id="rId6"/>
    <p:sldId id="272" r:id="rId7"/>
    <p:sldId id="270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54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tx1">
              <a:lumMod val="50000"/>
            </a:schemeClr>
          </a:fgClr>
          <a:bgClr>
            <a:schemeClr val="accent5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CDDDC-D0F2-45FF-81FE-4F37F5CFD4FD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A4223-F3C5-4D14-98BC-36439C10F97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060848"/>
            <a:ext cx="7515062" cy="1944216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 урока: Понятие о глаголе.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30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692696"/>
            <a:ext cx="7125113" cy="92447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Угадай, что  это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340768"/>
            <a:ext cx="7234963" cy="48780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 у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немало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белым одеялом 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Всю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землю укрываю, в лёд реки убираю,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Белю поля, дома,  зовут 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... </a:t>
            </a: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19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пределить  лицо, число, падеж  местоимений: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2060848"/>
            <a:ext cx="7125112" cy="4051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 нему                      За  вас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 неё                      У  нас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39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   как   часть   речи.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 -  это  часть  речи,  которая  обозначает  действие  предмета  и  отвечает  на  вопросы: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 делать?  и  что  сделать?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бегать,  собирать.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8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называет самые разнообразные действия: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(ползать, прыгать); звучание (шуршать, чирикать); речь (говорить, спрашивать); трудовые процессы (рисовать, строить); чувства (грустить, любить); поступки (заботиться, обидеть).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937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125113" cy="924475"/>
          </a:xfrm>
        </p:spPr>
        <p:txBody>
          <a:bodyPr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16832"/>
            <a:ext cx="6696744" cy="4411477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sz="5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E_mashines\Pictures\2017-01-18 телефон  мой\телефон  мой 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17172"/>
            <a:ext cx="5832648" cy="505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E_mashines\Pictures\2017-01-18 телефон  мой\телефон  мой 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2960"/>
            <a:ext cx="5832648" cy="505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47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 с  учебником: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Страница  184, правило.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Страница  184, упражнение  233.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4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6841221" cy="131598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000" dirty="0" smtClean="0"/>
              <a:t>       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 задание: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348880"/>
            <a:ext cx="7125112" cy="4051437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Страница  185,  упражнение  234.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   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408" y="4407172"/>
            <a:ext cx="2376264" cy="2029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0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Зима</Template>
  <TotalTime>139</TotalTime>
  <Words>131</Words>
  <Application>Microsoft Office PowerPoint</Application>
  <PresentationFormat>Экран (4:3)</PresentationFormat>
  <Paragraphs>23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Times New Roman</vt:lpstr>
      <vt:lpstr>Trebuchet MS</vt:lpstr>
      <vt:lpstr>Verdana</vt:lpstr>
      <vt:lpstr>Wingdings 2</vt:lpstr>
      <vt:lpstr>Winter</vt:lpstr>
      <vt:lpstr>Тема  урока: Понятие о глаголе.</vt:lpstr>
      <vt:lpstr> Угадай, что  это</vt:lpstr>
      <vt:lpstr> Определить  лицо, число, падеж  местоимений:</vt:lpstr>
      <vt:lpstr>    Глагол    как   часть   речи.</vt:lpstr>
      <vt:lpstr>Глагол называет самые разнообразные действия:</vt:lpstr>
      <vt:lpstr>Физминутка</vt:lpstr>
      <vt:lpstr>     Работа  с  учебником:  </vt:lpstr>
      <vt:lpstr>            Домашнее  задание: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 урока: Глагол  как     часть  речи</dc:title>
  <dc:creator>E_mashines</dc:creator>
  <cp:lastModifiedBy>Пользователь Windows</cp:lastModifiedBy>
  <cp:revision>33</cp:revision>
  <dcterms:created xsi:type="dcterms:W3CDTF">2018-01-15T10:29:27Z</dcterms:created>
  <dcterms:modified xsi:type="dcterms:W3CDTF">2022-01-18T14:45:53Z</dcterms:modified>
</cp:coreProperties>
</file>