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63" r:id="rId2"/>
    <p:sldId id="258" r:id="rId3"/>
    <p:sldId id="261" r:id="rId4"/>
    <p:sldId id="262" r:id="rId5"/>
    <p:sldId id="271" r:id="rId6"/>
    <p:sldId id="270" r:id="rId7"/>
    <p:sldId id="260" r:id="rId8"/>
    <p:sldId id="259" r:id="rId9"/>
    <p:sldId id="266" r:id="rId10"/>
    <p:sldId id="272" r:id="rId11"/>
    <p:sldId id="274" r:id="rId12"/>
    <p:sldId id="267" r:id="rId13"/>
    <p:sldId id="268" r:id="rId14"/>
    <p:sldId id="273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A1A0F-A359-4F0A-BF5A-847DED54C515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3EB6-3409-43B7-9564-395416D2A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0CB9-D364-4427-9E1A-E7A81411C41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53AB-5E43-452A-B4CA-DFAEF515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0CB9-D364-4427-9E1A-E7A81411C41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53AB-5E43-452A-B4CA-DFAEF515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0CB9-D364-4427-9E1A-E7A81411C41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53AB-5E43-452A-B4CA-DFAEF515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0CB9-D364-4427-9E1A-E7A81411C41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53AB-5E43-452A-B4CA-DFAEF515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0CB9-D364-4427-9E1A-E7A81411C41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53AB-5E43-452A-B4CA-DFAEF515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2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0CB9-D364-4427-9E1A-E7A81411C41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53AB-5E43-452A-B4CA-DFAEF515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0CB9-D364-4427-9E1A-E7A81411C41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53AB-5E43-452A-B4CA-DFAEF515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0CB9-D364-4427-9E1A-E7A81411C41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53AB-5E43-452A-B4CA-DFAEF515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0CB9-D364-4427-9E1A-E7A81411C41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53AB-5E43-452A-B4CA-DFAEF515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0CB9-D364-4427-9E1A-E7A81411C41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53AB-5E43-452A-B4CA-DFAEF515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13F0CB9-D364-4427-9E1A-E7A81411C411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2B453AB-5E43-452A-B4CA-DFAEF5154D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kern="1200" cap="none" spc="0">
          <a:ln>
            <a:noFill/>
          </a:ln>
          <a:solidFill>
            <a:srgbClr val="0A5C6C"/>
          </a:solidFill>
          <a:effectLst>
            <a:glow rad="63500">
              <a:srgbClr val="FDE8D7"/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b="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jpe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12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microsoft.com/office/2007/relationships/hdphoto" Target="../media/hdphoto4.wdp"/><Relationship Id="rId5" Type="http://schemas.microsoft.com/office/2007/relationships/hdphoto" Target="../media/hdphoto2.wdp"/><Relationship Id="rId10" Type="http://schemas.openxmlformats.org/officeDocument/2006/relationships/image" Target="../media/image20.jpeg"/><Relationship Id="rId4" Type="http://schemas.openxmlformats.org/officeDocument/2006/relationships/image" Target="../media/image16.png"/><Relationship Id="rId9" Type="http://schemas.openxmlformats.org/officeDocument/2006/relationships/image" Target="../media/image19.jpeg"/><Relationship Id="rId1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6775" y="537929"/>
            <a:ext cx="6408712" cy="10081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803453"/>
              </a:avLst>
            </a:prstTxWarp>
            <a:spAutoFit/>
          </a:bodyPr>
          <a:lstStyle/>
          <a:p>
            <a:pPr algn="ctr"/>
            <a:r>
              <a:rPr lang="ru-RU" sz="6000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– сказка</a:t>
            </a:r>
            <a:endParaRPr lang="ru-RU" sz="600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65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60466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Решите примеры и раскрасьте рисунок: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412776"/>
            <a:ext cx="6392799" cy="45841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 rot="1801574">
            <a:off x="3914182" y="3001781"/>
            <a:ext cx="1023036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60:10</a:t>
            </a:r>
            <a:endParaRPr lang="ru-RU" sz="2000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740205">
            <a:off x="4960662" y="4785791"/>
            <a:ext cx="1258423" cy="8112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63:7</a:t>
            </a:r>
            <a:endParaRPr lang="ru-RU" sz="2000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5190538">
            <a:off x="983124" y="4762974"/>
            <a:ext cx="843500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cap="none" spc="0" baseline="2000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 3</a:t>
            </a:r>
            <a:endParaRPr lang="ru-RU" sz="2000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12725" y="2276872"/>
            <a:ext cx="71525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7 + 0</a:t>
            </a:r>
            <a:endParaRPr lang="ru-RU" sz="2000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5913749">
            <a:off x="3067586" y="3664763"/>
            <a:ext cx="1023036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15:3</a:t>
            </a:r>
            <a:endParaRPr lang="ru-RU" sz="2000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6200000">
            <a:off x="4267844" y="3444198"/>
            <a:ext cx="843500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b="1" cap="none" spc="0" baseline="2000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 4</a:t>
            </a:r>
            <a:endParaRPr lang="ru-RU" sz="2000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7379546">
            <a:off x="3067586" y="3145232"/>
            <a:ext cx="1023036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16:2</a:t>
            </a:r>
            <a:endParaRPr lang="ru-RU" sz="2000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5163253">
            <a:off x="4063207" y="3191024"/>
            <a:ext cx="843500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000" b="1" cap="none" spc="0" baseline="2000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 2</a:t>
            </a:r>
            <a:endParaRPr lang="ru-RU" sz="2000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1087821"/>
            <a:ext cx="1828800" cy="235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27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1625" y="116632"/>
            <a:ext cx="18887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Проверка: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764704"/>
            <a:ext cx="7397496" cy="552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9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9" y="33401"/>
            <a:ext cx="9174480" cy="682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8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ертикальный свиток 5"/>
          <p:cNvSpPr/>
          <p:nvPr/>
        </p:nvSpPr>
        <p:spPr>
          <a:xfrm>
            <a:off x="107504" y="2132856"/>
            <a:ext cx="9001000" cy="3531224"/>
          </a:xfrm>
          <a:prstGeom prst="verticalScroll">
            <a:avLst>
              <a:gd name="adj" fmla="val 2316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56992"/>
            <a:ext cx="8229600" cy="1800200"/>
          </a:xfrm>
        </p:spPr>
        <p:txBody>
          <a:bodyPr>
            <a:normAutofit/>
          </a:bodyPr>
          <a:lstStyle/>
          <a:p>
            <a:pPr marL="72000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8 часов Золушка выехала на бал, а приехала в 10 часов. Сколько времени Золушка была в пути?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5536" y="260648"/>
            <a:ext cx="822960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3200" b="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8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0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20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6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4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Прочитайте текст.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Выпишите из него все числа, обозначающие время.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Дорисуйте на циферблатах стрелки в соответствии с выписанными числами.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3107" y="5877272"/>
            <a:ext cx="8229600" cy="667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3200" b="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8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0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20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6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4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Решите задачу.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7848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190" y="2266327"/>
            <a:ext cx="3364992" cy="30784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416" y="2204864"/>
            <a:ext cx="3364992" cy="30784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43925" y="4898777"/>
            <a:ext cx="65594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8 ч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26665" y="4821587"/>
            <a:ext cx="83548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10 ч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763" y="2611827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99317" y="2995059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3543399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63770" y="4088753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66762" y="4509120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62944" y="4482415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4073446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7546" y="3574733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0002" y="2995059"/>
            <a:ext cx="515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74066" y="2606894"/>
            <a:ext cx="515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56141" y="2535287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08304" y="2924944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52320" y="3467155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14253" y="4047455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29017" y="4439819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96136" y="4437112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6096" y="4027860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96018" y="3494098"/>
            <a:ext cx="28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18474" y="2924944"/>
            <a:ext cx="515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16251" y="2543199"/>
            <a:ext cx="515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2267744" y="2774032"/>
            <a:ext cx="0" cy="10001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6543656" y="2716833"/>
            <a:ext cx="0" cy="10001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1731765" y="3805567"/>
            <a:ext cx="535979" cy="2831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5985585" y="3426489"/>
            <a:ext cx="525689" cy="2964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1041625" y="116632"/>
            <a:ext cx="18887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Проверка: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65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5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" y="-33528"/>
            <a:ext cx="9121140" cy="689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92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491501"/>
              </p:ext>
            </p:extLst>
          </p:nvPr>
        </p:nvGraphicFramePr>
        <p:xfrm>
          <a:off x="1619672" y="2564904"/>
          <a:ext cx="6095999" cy="15509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915821"/>
                <a:gridCol w="825893"/>
                <a:gridCol w="870857"/>
                <a:gridCol w="870857"/>
              </a:tblGrid>
              <a:tr h="727968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7968">
                <a:tc>
                  <a:txBody>
                    <a:bodyPr/>
                    <a:lstStyle/>
                    <a:p>
                      <a:pPr algn="ctr"/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3568" y="404664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Впишите в пустые клеточки числа, следующие при счёте за числами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59</a:t>
            </a:r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40, 71, 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99 , </a:t>
            </a:r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8 ,89, 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29 </a:t>
            </a:r>
            <a:endParaRPr lang="ru-RU" sz="4800" b="1" dirty="0"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503327"/>
              </p:ext>
            </p:extLst>
          </p:nvPr>
        </p:nvGraphicFramePr>
        <p:xfrm>
          <a:off x="1668016" y="4941168"/>
          <a:ext cx="6095999" cy="15509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727968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796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31940" y="4246720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Ключ: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09439" y="2492896"/>
            <a:ext cx="697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60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86602" y="2505472"/>
            <a:ext cx="697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41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62616" y="2492896"/>
            <a:ext cx="697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72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539" y="2505472"/>
            <a:ext cx="9541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100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65045" y="2470927"/>
            <a:ext cx="441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9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29920" y="2470927"/>
            <a:ext cx="697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90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66024" y="2470927"/>
            <a:ext cx="697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30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60729" y="3310616"/>
            <a:ext cx="55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60339" y="3299133"/>
            <a:ext cx="55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70568" y="3299133"/>
            <a:ext cx="572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13516" y="3299133"/>
            <a:ext cx="55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у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00737" y="3299133"/>
            <a:ext cx="7697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ш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86826" y="3290517"/>
            <a:ext cx="583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19478" y="3290517"/>
            <a:ext cx="55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2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580112" y="1196752"/>
            <a:ext cx="2941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Золушка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664" y="2708920"/>
            <a:ext cx="4122420" cy="3992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24" y="188640"/>
            <a:ext cx="4572000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90195" y="4713613"/>
            <a:ext cx="4546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Шарль Перро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58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Рисунок 5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6357" y="368366"/>
            <a:ext cx="2626822" cy="3050770"/>
          </a:xfrm>
          <a:prstGeom prst="rect">
            <a:avLst/>
          </a:prstGeom>
        </p:spPr>
      </p:pic>
      <p:sp>
        <p:nvSpPr>
          <p:cNvPr id="59" name="Прямоугольник 58"/>
          <p:cNvSpPr/>
          <p:nvPr/>
        </p:nvSpPr>
        <p:spPr>
          <a:xfrm>
            <a:off x="6078549" y="2478477"/>
            <a:ext cx="2968761" cy="13105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1182705"/>
              </a:avLst>
            </a:prstTxWarp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Меры времени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" name="Рисунок 59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632" y="429216"/>
            <a:ext cx="2626822" cy="3050770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2987824" y="2539327"/>
            <a:ext cx="2968761" cy="13105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1182705"/>
              </a:avLst>
            </a:prstTxWarp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Меры стоимости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" name="Рисунок 6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871" y="429216"/>
            <a:ext cx="2626822" cy="3050770"/>
          </a:xfrm>
          <a:prstGeom prst="rect">
            <a:avLst/>
          </a:prstGeom>
        </p:spPr>
      </p:pic>
      <p:sp>
        <p:nvSpPr>
          <p:cNvPr id="63" name="Прямоугольник 62"/>
          <p:cNvSpPr/>
          <p:nvPr/>
        </p:nvSpPr>
        <p:spPr>
          <a:xfrm>
            <a:off x="19063" y="2539327"/>
            <a:ext cx="2968761" cy="13105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1182705"/>
              </a:avLst>
            </a:prstTxWarp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Меры длины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07504" y="4653136"/>
            <a:ext cx="785813" cy="785813"/>
            <a:chOff x="1632544" y="4384782"/>
            <a:chExt cx="785813" cy="785813"/>
          </a:xfrm>
        </p:grpSpPr>
        <p:pic>
          <p:nvPicPr>
            <p:cNvPr id="66" name="Рисунок 6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32544" y="4384782"/>
              <a:ext cx="785813" cy="785813"/>
            </a:xfrm>
            <a:prstGeom prst="rect">
              <a:avLst/>
            </a:prstGeom>
          </p:spPr>
        </p:pic>
        <p:sp>
          <p:nvSpPr>
            <p:cNvPr id="2" name="Прямоугольник 1"/>
            <p:cNvSpPr/>
            <p:nvPr/>
          </p:nvSpPr>
          <p:spPr>
            <a:xfrm>
              <a:off x="1794167" y="4427000"/>
              <a:ext cx="444352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</a:t>
              </a:r>
              <a:endPara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0" name="Группа 89"/>
          <p:cNvGrpSpPr/>
          <p:nvPr/>
        </p:nvGrpSpPr>
        <p:grpSpPr>
          <a:xfrm>
            <a:off x="7962651" y="5739531"/>
            <a:ext cx="785813" cy="785813"/>
            <a:chOff x="1230530" y="5225724"/>
            <a:chExt cx="785813" cy="785813"/>
          </a:xfrm>
        </p:grpSpPr>
        <p:pic>
          <p:nvPicPr>
            <p:cNvPr id="72" name="Рисунок 7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0530" y="5225724"/>
              <a:ext cx="785813" cy="785813"/>
            </a:xfrm>
            <a:prstGeom prst="rect">
              <a:avLst/>
            </a:prstGeom>
          </p:spPr>
        </p:pic>
        <p:sp>
          <p:nvSpPr>
            <p:cNvPr id="74" name="Прямоугольник 73"/>
            <p:cNvSpPr/>
            <p:nvPr/>
          </p:nvSpPr>
          <p:spPr>
            <a:xfrm>
              <a:off x="1246733" y="5326206"/>
              <a:ext cx="627095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см</a:t>
              </a:r>
              <a:endPara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119903" y="4695354"/>
            <a:ext cx="799767" cy="785813"/>
            <a:chOff x="2808771" y="4693928"/>
            <a:chExt cx="799767" cy="785813"/>
          </a:xfrm>
        </p:grpSpPr>
        <p:pic>
          <p:nvPicPr>
            <p:cNvPr id="67" name="Рисунок 6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22725" y="4693928"/>
              <a:ext cx="785813" cy="785813"/>
            </a:xfrm>
            <a:prstGeom prst="rect">
              <a:avLst/>
            </a:prstGeom>
          </p:spPr>
        </p:pic>
        <p:sp>
          <p:nvSpPr>
            <p:cNvPr id="75" name="Прямоугольник 74"/>
            <p:cNvSpPr/>
            <p:nvPr/>
          </p:nvSpPr>
          <p:spPr>
            <a:xfrm>
              <a:off x="2808771" y="4785483"/>
              <a:ext cx="704039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мм</a:t>
              </a:r>
              <a:endPara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1874282" y="6027563"/>
            <a:ext cx="785813" cy="785813"/>
            <a:chOff x="2449149" y="5514947"/>
            <a:chExt cx="785813" cy="785813"/>
          </a:xfrm>
        </p:grpSpPr>
        <p:pic>
          <p:nvPicPr>
            <p:cNvPr id="64" name="Рисунок 6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49149" y="5514947"/>
              <a:ext cx="785813" cy="785813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2496354" y="5603376"/>
              <a:ext cx="65274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32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дм</a:t>
              </a:r>
              <a:endPara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332256" y="6031881"/>
            <a:ext cx="785813" cy="785813"/>
            <a:chOff x="3772574" y="5603376"/>
            <a:chExt cx="785813" cy="785813"/>
          </a:xfrm>
        </p:grpSpPr>
        <p:pic>
          <p:nvPicPr>
            <p:cNvPr id="71" name="Рисунок 7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2574" y="5603376"/>
              <a:ext cx="785813" cy="785813"/>
            </a:xfrm>
            <a:prstGeom prst="rect">
              <a:avLst/>
            </a:prstGeom>
          </p:spPr>
        </p:pic>
        <p:sp>
          <p:nvSpPr>
            <p:cNvPr id="76" name="Прямоугольник 75"/>
            <p:cNvSpPr/>
            <p:nvPr/>
          </p:nvSpPr>
          <p:spPr>
            <a:xfrm>
              <a:off x="3839108" y="5703894"/>
              <a:ext cx="65274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3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км</a:t>
              </a:r>
              <a:endPara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005883" y="4959043"/>
            <a:ext cx="785813" cy="785813"/>
            <a:chOff x="4267199" y="4717853"/>
            <a:chExt cx="785813" cy="785813"/>
          </a:xfrm>
        </p:grpSpPr>
        <p:pic>
          <p:nvPicPr>
            <p:cNvPr id="65" name="Рисунок 6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7199" y="4717853"/>
              <a:ext cx="785813" cy="785813"/>
            </a:xfrm>
            <a:prstGeom prst="rect">
              <a:avLst/>
            </a:prstGeom>
          </p:spPr>
        </p:pic>
        <p:sp>
          <p:nvSpPr>
            <p:cNvPr id="77" name="Прямоугольник 76"/>
            <p:cNvSpPr/>
            <p:nvPr/>
          </p:nvSpPr>
          <p:spPr>
            <a:xfrm>
              <a:off x="4301888" y="4818371"/>
              <a:ext cx="67518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год</a:t>
              </a:r>
              <a:endPara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7126906" y="4959043"/>
            <a:ext cx="830889" cy="785813"/>
            <a:chOff x="5007936" y="5371390"/>
            <a:chExt cx="830889" cy="785813"/>
          </a:xfrm>
        </p:grpSpPr>
        <p:pic>
          <p:nvPicPr>
            <p:cNvPr id="70" name="Рисунок 6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3012" y="5371390"/>
              <a:ext cx="785813" cy="785813"/>
            </a:xfrm>
            <a:prstGeom prst="rect">
              <a:avLst/>
            </a:prstGeom>
          </p:spPr>
        </p:pic>
        <p:sp>
          <p:nvSpPr>
            <p:cNvPr id="78" name="Прямоугольник 77"/>
            <p:cNvSpPr/>
            <p:nvPr/>
          </p:nvSpPr>
          <p:spPr>
            <a:xfrm>
              <a:off x="5007936" y="5463388"/>
              <a:ext cx="77091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сек.</a:t>
              </a:r>
              <a:endPara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975573" y="6057033"/>
            <a:ext cx="886781" cy="785813"/>
            <a:chOff x="5922326" y="4357883"/>
            <a:chExt cx="886781" cy="785813"/>
          </a:xfrm>
        </p:grpSpPr>
        <p:pic>
          <p:nvPicPr>
            <p:cNvPr id="68" name="Рисунок 6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2811" y="4357883"/>
              <a:ext cx="785813" cy="785813"/>
            </a:xfrm>
            <a:prstGeom prst="rect">
              <a:avLst/>
            </a:prstGeom>
          </p:spPr>
        </p:pic>
        <p:sp>
          <p:nvSpPr>
            <p:cNvPr id="79" name="Прямоугольник 78"/>
            <p:cNvSpPr/>
            <p:nvPr/>
          </p:nvSpPr>
          <p:spPr>
            <a:xfrm>
              <a:off x="5922326" y="4427000"/>
              <a:ext cx="8867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мин.</a:t>
              </a:r>
              <a:endPara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995867" y="5914954"/>
            <a:ext cx="785813" cy="785813"/>
            <a:chOff x="6471455" y="5371390"/>
            <a:chExt cx="785813" cy="785813"/>
          </a:xfrm>
        </p:grpSpPr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71455" y="5371390"/>
              <a:ext cx="785813" cy="785813"/>
            </a:xfrm>
            <a:prstGeom prst="rect">
              <a:avLst/>
            </a:prstGeom>
          </p:spPr>
        </p:pic>
        <p:sp>
          <p:nvSpPr>
            <p:cNvPr id="80" name="Прямоугольник 79"/>
            <p:cNvSpPr/>
            <p:nvPr/>
          </p:nvSpPr>
          <p:spPr>
            <a:xfrm>
              <a:off x="6630975" y="5488317"/>
              <a:ext cx="36580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ч</a:t>
              </a:r>
              <a:endPara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67544" y="5595515"/>
            <a:ext cx="813438" cy="785813"/>
            <a:chOff x="7226861" y="4438198"/>
            <a:chExt cx="813438" cy="785813"/>
          </a:xfrm>
        </p:grpSpPr>
        <p:pic>
          <p:nvPicPr>
            <p:cNvPr id="69" name="Рисунок 6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26861" y="4438198"/>
              <a:ext cx="785813" cy="785813"/>
            </a:xfrm>
            <a:prstGeom prst="rect">
              <a:avLst/>
            </a:prstGeom>
          </p:spPr>
        </p:pic>
        <p:sp>
          <p:nvSpPr>
            <p:cNvPr id="81" name="Прямоугольник 80"/>
            <p:cNvSpPr/>
            <p:nvPr/>
          </p:nvSpPr>
          <p:spPr>
            <a:xfrm>
              <a:off x="7233540" y="4587539"/>
              <a:ext cx="80675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руб.</a:t>
              </a:r>
              <a:endPara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289432" y="5739531"/>
            <a:ext cx="802848" cy="785813"/>
            <a:chOff x="7836708" y="5371390"/>
            <a:chExt cx="802848" cy="785813"/>
          </a:xfrm>
        </p:grpSpPr>
        <p:pic>
          <p:nvPicPr>
            <p:cNvPr id="73" name="Рисунок 7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5226" y="5371390"/>
              <a:ext cx="785813" cy="785813"/>
            </a:xfrm>
            <a:prstGeom prst="rect">
              <a:avLst/>
            </a:prstGeom>
          </p:spPr>
        </p:pic>
        <p:sp>
          <p:nvSpPr>
            <p:cNvPr id="82" name="Прямоугольник 81"/>
            <p:cNvSpPr/>
            <p:nvPr/>
          </p:nvSpPr>
          <p:spPr>
            <a:xfrm>
              <a:off x="7836708" y="5514947"/>
              <a:ext cx="80284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коп.</a:t>
              </a:r>
              <a:endPara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106821" y="4809701"/>
            <a:ext cx="811561" cy="785813"/>
            <a:chOff x="5776605" y="5895762"/>
            <a:chExt cx="811561" cy="785813"/>
          </a:xfrm>
        </p:grpSpPr>
        <p:pic>
          <p:nvPicPr>
            <p:cNvPr id="83" name="Рисунок 8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02353" y="5895762"/>
              <a:ext cx="785813" cy="785813"/>
            </a:xfrm>
            <a:prstGeom prst="rect">
              <a:avLst/>
            </a:prstGeom>
          </p:spPr>
        </p:pic>
        <p:sp>
          <p:nvSpPr>
            <p:cNvPr id="86" name="Прямоугольник 85"/>
            <p:cNvSpPr/>
            <p:nvPr/>
          </p:nvSpPr>
          <p:spPr>
            <a:xfrm>
              <a:off x="5776605" y="6027059"/>
              <a:ext cx="73802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сут</a:t>
              </a:r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1" name="Группа 90"/>
          <p:cNvGrpSpPr/>
          <p:nvPr/>
        </p:nvGrpSpPr>
        <p:grpSpPr>
          <a:xfrm>
            <a:off x="1280982" y="4809702"/>
            <a:ext cx="828368" cy="785813"/>
            <a:chOff x="1562504" y="6107347"/>
            <a:chExt cx="828368" cy="785813"/>
          </a:xfrm>
        </p:grpSpPr>
        <p:pic>
          <p:nvPicPr>
            <p:cNvPr id="85" name="Рисунок 8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83782" y="6107347"/>
              <a:ext cx="785813" cy="785813"/>
            </a:xfrm>
            <a:prstGeom prst="rect">
              <a:avLst/>
            </a:prstGeom>
          </p:spPr>
        </p:pic>
        <p:sp>
          <p:nvSpPr>
            <p:cNvPr id="87" name="Прямоугольник 86"/>
            <p:cNvSpPr/>
            <p:nvPr/>
          </p:nvSpPr>
          <p:spPr>
            <a:xfrm>
              <a:off x="1562504" y="6206112"/>
              <a:ext cx="82836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мес.</a:t>
              </a:r>
              <a:endPara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8109627" y="4525313"/>
            <a:ext cx="992643" cy="955854"/>
            <a:chOff x="159082" y="4987665"/>
            <a:chExt cx="992643" cy="955854"/>
          </a:xfrm>
        </p:grpSpPr>
        <p:pic>
          <p:nvPicPr>
            <p:cNvPr id="84" name="Рисунок 8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484" y="4987665"/>
              <a:ext cx="890588" cy="890588"/>
            </a:xfrm>
            <a:prstGeom prst="rect">
              <a:avLst/>
            </a:prstGeom>
          </p:spPr>
        </p:pic>
        <p:sp>
          <p:nvSpPr>
            <p:cNvPr id="88" name="Прямоугольник 87"/>
            <p:cNvSpPr/>
            <p:nvPr/>
          </p:nvSpPr>
          <p:spPr>
            <a:xfrm>
              <a:off x="159082" y="4989412"/>
              <a:ext cx="992643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неде</a:t>
              </a:r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</a:p>
            <a:p>
              <a:pPr algn="ctr"/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ля</a:t>
              </a:r>
              <a:endPara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261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59259E-6 C 0.00677 -0.00324 0.01788 0.00139 0.025 0.00463 C 0.03611 0.00417 0.04722 0.00394 0.05834 0.00301 C 0.06632 0.00232 0.07431 -0.0037 0.08212 -0.00648 C 0.0882 -0.01157 0.09497 -0.01157 0.10122 -0.01597 C 0.11163 -0.02315 0.12344 -0.02685 0.13455 -0.03171 C 0.14323 -0.03542 0.15174 -0.04028 0.16077 -0.04282 C 0.1658 -0.04768 0.1724 -0.04884 0.17847 -0.05093 C 0.18299 -0.05463 0.18768 -0.05555 0.19288 -0.05718 C 0.19688 -0.06088 0.2 -0.06204 0.20469 -0.06366 C 0.2099 -0.06782 0.21563 -0.06898 0.22136 -0.07153 C 0.22761 -0.07755 0.23455 -0.08032 0.24167 -0.08426 C 0.24896 -0.08843 0.25573 -0.09421 0.26302 -0.09838 C 0.27309 -0.10417 0.2816 -0.11435 0.29167 -0.1206 C 0.29618 -0.12685 0.30122 -0.12801 0.3059 -0.13333 C 0.31077 -0.13866 0.3158 -0.14329 0.32136 -0.14768 C 0.32292 -0.14884 0.32483 -0.1493 0.32622 -0.15093 C 0.3316 -0.15671 0.33663 -0.16481 0.34167 -0.17153 C 0.35365 -0.1875 0.36563 -0.20255 0.37622 -0.2206 C 0.38507 -0.23565 0.38889 -0.25393 0.39636 -0.26991 C 0.39913 -0.28819 0.40538 -0.30555 0.40834 -0.32384 C 0.41163 -0.34398 0.4125 -0.36389 0.41424 -0.38426 C 0.41459 -0.40532 0.41545 -0.42662 0.41545 -0.44768 C 0.41545 -0.47477 0.41493 -0.50162 0.41424 -0.5287 C 0.41389 -0.54167 0.41025 -0.55602 0.40712 -0.56829 C 0.40573 -0.57361 0.40139 -0.57731 0.4 -0.58264 C 0.39688 -0.59468 0.39202 -0.60532 0.38681 -0.61597 C 0.38472 -0.62014 0.37518 -0.62292 0.37257 -0.62384 C 0.3632 -0.62708 0.35382 -0.63333 0.3441 -0.63333 " pathEditMode="relative" ptsTypes="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C 0.00486 -0.00208 0.00556 -0.00579 0.00833 -0.01111 C 0.01892 -0.0537 0.01771 -0.10671 0.00712 -0.14931 C 0.00417 -0.17708 -0.00035 -0.20347 -0.00712 -0.23009 C -0.0099 -0.24097 -0.01163 -0.25393 -0.01667 -0.26343 C -0.01771 -0.26736 -0.0224 -0.28472 -0.02378 -0.28727 C -0.02535 -0.29051 -0.02865 -0.29676 -0.02865 -0.29676 C -0.0309 -0.30764 -0.03663 -0.3169 -0.04045 -0.32708 C -0.04618 -0.3419 -0.05365 -0.35602 -0.06076 -0.36991 C -0.06476 -0.37778 -0.06788 -0.38657 -0.07378 -0.39213 C -0.075 -0.39699 -0.08038 -0.40741 -0.08333 -0.41111 C -0.08941 -0.41898 -0.08472 -0.40903 -0.09045 -0.41898 C -0.09497 -0.42685 -0.09826 -0.43565 -0.10469 -0.4412 C -0.11024 -0.45231 -0.10677 -0.44977 -0.11302 -0.45231 C -0.11389 -0.45393 -0.11441 -0.45579 -0.11545 -0.45718 C -0.11753 -0.45972 -0.12257 -0.46343 -0.12257 -0.46343 C -0.12552 -0.46921 -0.12795 -0.46921 -0.13212 -0.47315 C -0.13542 -0.47963 -0.14062 -0.48009 -0.14531 -0.48426 C -0.14931 -0.49259 -0.15312 -0.48935 -0.15833 -0.49375 C -0.16493 -0.49907 -0.17326 -0.49954 -0.17969 -0.50486 C -0.18437 -0.5088 -0.18194 -0.50718 -0.18698 -0.50949 C -0.19514 -0.5169 -0.19132 -0.51481 -0.19757 -0.51759 C -0.19878 -0.51921 -0.19983 -0.52106 -0.20122 -0.52222 C -0.20226 -0.52315 -0.20382 -0.52292 -0.20469 -0.52384 C -0.21181 -0.53171 -0.20226 -0.52685 -0.21076 -0.53009 C -0.21441 -0.53356 -0.21788 -0.5375 -0.22135 -0.5412 C -0.22517 -0.54537 -0.22674 -0.55023 -0.2309 -0.55393 C -0.2349 -0.56181 -0.23767 -0.57014 -0.24167 -0.57778 C -0.24514 -0.5919 -0.2375 -0.60949 -0.22865 -0.61759 C -0.22778 -0.61921 -0.22726 -0.62083 -0.22622 -0.62222 C -0.22517 -0.62361 -0.22344 -0.62407 -0.22257 -0.62546 C -0.22187 -0.62662 -0.22222 -0.62893 -0.22135 -0.63009 C -0.21944 -0.63264 -0.21649 -0.63287 -0.21424 -0.63495 C -0.21146 -0.64097 -0.20955 -0.64074 -0.20469 -0.64282 C -0.19913 -0.64792 -0.20243 -0.6456 -0.1941 -0.64931 C -0.19167 -0.65046 -0.18698 -0.65231 -0.18698 -0.65231 " pathEditMode="relative" ptsTypes="fffffffffffffffffffffffffffffffffff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C 0.00451 -0.00879 -0.00017 -0.00208 0.00608 -0.00648 C 0.00851 -0.00833 0.0132 -0.01273 0.0132 -0.01273 C 0.01684 -0.01967 0.01945 -0.02662 0.02274 -0.03333 C 0.02448 -0.0368 0.02691 -0.03935 0.02865 -0.04282 C 0.0316 -0.05902 0.02726 -0.03912 0.03333 -0.05555 C 0.03681 -0.06481 0.03629 -0.07546 0.04063 -0.08426 C 0.04514 -0.10416 0.04618 -0.12569 0.04774 -0.14606 C 0.04844 -0.15393 0.05 -0.1699 0.05 -0.1699 C 0.05104 -0.2199 0.06007 -0.28611 0.04774 -0.33333 C 0.04705 -0.34351 0.04653 -0.35231 0.0441 -0.36203 C 0.04271 -0.37476 0.04149 -0.38935 0.0382 -0.40162 C 0.03681 -0.41458 0.03524 -0.42893 0.03229 -0.44143 C 0.03021 -0.45023 0.02691 -0.45926 0.025 -0.46828 C 0.02292 -0.47824 0.02326 -0.4868 0.0191 -0.49537 C 0.01493 -0.52245 0.00712 -0.54814 -0.00104 -0.57314 C -0.0059 -0.58819 -0.00955 -0.60439 -0.02014 -0.61435 C -0.02153 -0.6199 -0.02708 -0.62708 -0.0309 -0.63032 C -0.03333 -0.63518 -0.03437 -0.63958 -0.0368 -0.64444 C -0.03715 -0.64606 -0.03854 -0.64768 -0.03802 -0.6493 C -0.03715 -0.65208 -0.03264 -0.65324 -0.0309 -0.65393 C -0.02639 -0.65578 -0.02239 -0.65879 -0.01771 -0.65879 " pathEditMode="relative" ptsTypes="fffffffffffffffffffffA">
                                      <p:cBhvr>
                                        <p:cTn id="16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C -0.0125 -0.00116 -0.02135 -0.00301 -0.03333 -0.00463 C -0.04514 -0.0088 -0.05781 -0.01111 -0.07014 -0.01273 C -0.07865 -0.01643 -0.0875 -0.0169 -0.09635 -0.01898 C -0.12691 -0.02593 -0.15677 -0.03264 -0.18819 -0.03333 C -0.23611 -0.03426 -0.28403 -0.03449 -0.33212 -0.03495 C -0.35851 -0.03866 -0.38438 -0.0456 -0.41059 -0.04907 C -0.41632 -0.05162 -0.42135 -0.05255 -0.42726 -0.05393 C -0.4375 -0.05648 -0.44705 -0.0618 -0.45712 -0.06505 C -0.46285 -0.06898 -0.46615 -0.07014 -0.47257 -0.0713 C -0.47813 -0.07523 -0.48681 -0.0794 -0.49288 -0.08102 C -0.50087 -0.08796 -0.51528 -0.09143 -0.525 -0.09514 C -0.52986 -0.09699 -0.53281 -0.10023 -0.53802 -0.10162 C -0.54254 -0.10532 -0.54705 -0.10602 -0.55226 -0.10787 C -0.55781 -0.11273 -0.56354 -0.11412 -0.57014 -0.11574 C -0.57569 -0.1213 -0.58368 -0.12616 -0.59045 -0.12847 C -0.60087 -0.13819 -0.61406 -0.13958 -0.625 -0.14768 C -0.62674 -0.14884 -0.62795 -0.15116 -0.62969 -0.15231 C -0.63438 -0.15555 -0.64028 -0.15741 -0.64514 -0.16018 C -0.65017 -0.16296 -0.65295 -0.16643 -0.65833 -0.16829 C -0.66615 -0.175 -0.675 -0.18032 -0.68333 -0.18565 C -0.69514 -0.19329 -0.70747 -0.20671 -0.71667 -0.21898 C -0.71858 -0.22153 -0.72153 -0.22176 -0.72379 -0.22384 C -0.72656 -0.22917 -0.72917 -0.23287 -0.73333 -0.23657 C -0.7349 -0.23981 -0.73646 -0.24282 -0.73802 -0.24606 C -0.73889 -0.24768 -0.74045 -0.25069 -0.74045 -0.25069 C -0.74236 -0.2581 -0.74618 -0.26319 -0.74879 -0.26991 C -0.75087 -0.27546 -0.75208 -0.28055 -0.75469 -0.28565 C -0.75781 -0.29792 -0.7533 -0.28241 -0.75955 -0.29514 C -0.76024 -0.29653 -0.7599 -0.29861 -0.76059 -0.3 C -0.76198 -0.30347 -0.76389 -0.30625 -0.76545 -0.30949 C -0.76632 -0.31111 -0.76788 -0.31435 -0.76788 -0.31435 C -0.7691 -0.31944 -0.77379 -0.32847 -0.77379 -0.32847 C -0.77639 -0.33866 -0.77969 -0.34768 -0.78333 -0.35718 C -0.78629 -0.36505 -0.78681 -0.37361 -0.79045 -0.38102 C -0.79514 -0.4243 -0.80365 -0.4662 -0.80833 -0.50949 C -0.80799 -0.52222 -0.80781 -0.53495 -0.80712 -0.54768 C -0.80625 -0.56389 -0.80226 -0.57847 -0.80226 -0.59514 " pathEditMode="relative" ptsTypes="fffffffffffffffffffffffffffffffffffffA">
                                      <p:cBhvr>
                                        <p:cTn id="21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66667E-6 C 0.00087 -0.00163 0.00156 -0.00348 0.00243 -0.00487 C 0.00347 -0.00649 0.00521 -0.00764 0.00607 -0.0095 C 0.00677 -0.01088 0.00659 -0.01297 0.00729 -0.01436 C 0.00764 -0.01505 0.01302 -0.02593 0.01441 -0.02871 C 0.01719 -0.03426 0.01736 -0.04167 0.02031 -0.04769 C 0.02153 -0.05741 0.02378 -0.0669 0.02621 -0.07616 C 0.02934 -0.10047 0.0309 -0.12524 0.03455 -0.14931 C 0.03559 -0.17246 0.03663 -0.19607 0.03819 -0.21899 C 0.03871 -0.22639 0.04062 -0.24121 0.04062 -0.24121 C 0.04236 -0.28797 0.04253 -0.33403 0.04409 -0.38102 C 0.04427 -0.38727 0.04861 -0.40139 0.05 -0.40788 C 0.05104 -0.41274 0.05364 -0.42223 0.05364 -0.42223 C 0.05538 -0.43542 0.05712 -0.45371 0.06319 -0.46505 C 0.06475 -0.47153 0.06614 -0.47408 0.07031 -0.47778 C 0.07187 -0.4838 0.07708 -0.49005 0.08107 -0.49376 C 0.08507 -0.50163 0.08923 -0.51621 0.09653 -0.51899 C 0.09965 -0.53172 0.09496 -0.51713 0.10121 -0.52547 C 0.1033 -0.52825 0.10191 -0.53496 0.10607 -0.53496 " pathEditMode="relative" ptsTypes="ffffffffffffffffff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6 C -0.00122 -0.01066 -0.00087 -0.01413 -0.00834 -0.0176 C -0.01424 -0.02917 -0.00695 -0.01691 -0.01441 -0.02385 C -0.01615 -0.02547 -0.01736 -0.02848 -0.0191 -0.0301 C -0.02014 -0.03126 -0.02153 -0.03241 -0.02275 -0.03357 C -0.02726 -0.04283 -0.03368 -0.04954 -0.03941 -0.05718 C -0.04653 -0.06691 -0.05226 -0.07825 -0.05834 -0.08913 C -0.06268 -0.09653 -0.06927 -0.10186 -0.07379 -0.10973 C -0.08177 -0.12316 -0.0875 -0.13913 -0.09532 -0.15232 C -0.09688 -0.16089 -0.10052 -0.16714 -0.10365 -0.17454 C -0.11007 -0.19005 -0.11459 -0.20672 -0.12275 -0.22061 C -0.12344 -0.22339 -0.12396 -0.22616 -0.125 -0.22848 C -0.12674 -0.23241 -0.13108 -0.23959 -0.13108 -0.23959 C -0.13351 -0.25093 -0.13854 -0.26135 -0.14288 -0.2713 C -0.14479 -0.2757 -0.14879 -0.28403 -0.14879 -0.28403 C -0.15122 -0.29677 -0.14809 -0.28427 -0.15486 -0.29839 C -0.15677 -0.30232 -0.15782 -0.30695 -0.15955 -0.31112 C -0.16111 -0.31922 -0.16476 -0.32431 -0.16788 -0.33172 C -0.17153 -0.34075 -0.17327 -0.35001 -0.17882 -0.35718 C -0.18108 -0.36482 -0.18125 -0.36899 -0.18577 -0.37454 C -0.1875 -0.38403 -0.19132 -0.39353 -0.19532 -0.40163 C -0.19896 -0.42084 -0.2066 -0.4382 -0.2132 -0.45556 C -0.21528 -0.46135 -0.21511 -0.46621 -0.21788 -0.4713 C -0.21962 -0.48311 -0.22361 -0.49954 -0.22865 -0.50973 C -0.23038 -0.51829 -0.23195 -0.52755 -0.23577 -0.53496 C -0.23681 -0.54214 -0.2375 -0.5463 -0.24045 -0.55232 C -0.24341 -0.56876 -0.24913 -0.5845 -0.25608 -0.59839 C -0.25816 -0.60834 -0.26146 -0.61945 -0.26788 -0.62547 C -0.27084 -0.63681 -0.26823 -0.63311 -0.27379 -0.63797 C -0.27865 -0.64792 -0.28177 -0.65811 -0.2882 -0.66667 C -0.29115 -0.67802 -0.28681 -0.66366 -0.29288 -0.67616 C -0.29358 -0.67755 -0.29323 -0.67987 -0.2941 -0.68103 C -0.29497 -0.68218 -0.29653 -0.68195 -0.29775 -0.68241 C -0.29931 -0.68959 -0.30486 -0.69399 -0.30955 -0.69839 C -0.31285 -0.71135 -0.30799 -0.69538 -0.31441 -0.70626 C -0.3191 -0.71436 -0.31077 -0.70903 -0.3191 -0.71274 C -0.32066 -0.71575 -0.3217 -0.71968 -0.32379 -0.72223 C -0.32604 -0.72478 -0.33108 -0.72848 -0.33108 -0.72848 C -0.33264 -0.73566 -0.33594 -0.73566 -0.33941 -0.74121 C -0.34254 -0.7463 -0.34341 -0.75001 -0.34775 -0.75394 C -0.35035 -0.76575 -0.34653 -0.75209 -0.35243 -0.76181 C -0.35417 -0.76459 -0.35452 -0.76829 -0.35608 -0.7713 C -0.35834 -0.78172 -0.35556 -0.77038 -0.35955 -0.78103 C -0.36146 -0.78589 -0.36181 -0.79167 -0.3632 -0.79677 C -0.36181 -0.80603 -0.36007 -0.81366 -0.35486 -0.82061 " pathEditMode="relative" ptsTypes="ffffffffffffffffffffffffffffffffffffffffffff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C -0.00191 -0.00972 -0.00382 -0.01134 -0.01076 -0.01412 C -0.01649 -0.01921 -0.02326 -0.02268 -0.02986 -0.02523 C -0.03454 -0.02963 -0.04218 -0.03426 -0.04774 -0.03634 C -0.05156 -0.03981 -0.05329 -0.04421 -0.05711 -0.04745 C -0.0618 -0.05694 -0.06805 -0.06643 -0.075 -0.07291 C -0.07882 -0.08055 -0.08385 -0.08657 -0.08941 -0.09189 C -0.09236 -0.09814 -0.10034 -0.10856 -0.10486 -0.11273 C -0.11041 -0.12384 -0.10711 -0.12014 -0.11319 -0.12523 C -0.11649 -0.1324 -0.121 -0.13796 -0.12621 -0.14282 C -0.12934 -0.14861 -0.13368 -0.15486 -0.13819 -0.15856 C -0.1434 -0.1699 -0.13698 -0.1574 -0.14409 -0.16666 C -0.14757 -0.17129 -0.14809 -0.17569 -0.15243 -0.17939 C -0.15694 -0.18773 -0.16198 -0.1949 -0.16666 -0.20301 C -0.17066 -0.20972 -0.17204 -0.2162 -0.17621 -0.22222 C -0.17795 -0.22847 -0.1802 -0.23125 -0.18333 -0.23634 C -0.19045 -0.24768 -0.1967 -0.25833 -0.20607 -0.26666 C -0.20954 -0.27384 -0.21371 -0.27801 -0.21909 -0.2824 C -0.22586 -0.29583 -0.21701 -0.28055 -0.225 -0.28889 C -0.22829 -0.29236 -0.23055 -0.29791 -0.23454 -0.30162 C -0.23541 -0.30324 -0.23593 -0.30509 -0.23698 -0.30625 C -0.23906 -0.30879 -0.24409 -0.31273 -0.24409 -0.31273 C -0.24739 -0.31898 -0.25069 -0.32615 -0.25607 -0.32847 C -0.25972 -0.33634 -0.25694 -0.33264 -0.26545 -0.33634 C -0.26788 -0.3375 -0.27274 -0.33958 -0.27274 -0.33958 C -0.27395 -0.34236 -0.27586 -0.34907 -0.27864 -0.34907 " pathEditMode="relative" ptsTypes="fffffffffffffffffffffffffA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5.18519E-6 C 0.00624 -0.01319 0.00867 -0.02592 0.01058 -0.04143 C 0.01197 -0.06712 0.0151 -0.09166 0.01666 -0.11758 C 0.01701 -0.12337 0.0177 -0.13494 0.0177 -0.13494 C 0.01735 -0.16041 0.01701 -0.18564 0.01666 -0.2111 C 0.01614 -0.24652 0.02117 -0.29073 0.00468 -0.32221 C 0.00017 -0.34004 0.00138 -0.33124 0.00346 -0.36041 C 0.00399 -0.36805 0.00711 -0.37476 0.00711 -0.38263 " pathEditMode="relative" ptsTypes="fffffffA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7.40741E-7 C 0.00919 -0.00857 0.02152 -0.00996 0.03211 -0.01436 C 0.0401 -0.0176 0.04687 -0.02338 0.05468 -0.02709 C 0.0677 -0.04375 0.05051 -0.02315 0.0618 -0.03334 C 0.06874 -0.03959 0.07412 -0.04908 0.07968 -0.05718 C 0.08506 -0.06505 0.09253 -0.07246 0.09756 -0.08102 C 0.10537 -0.09445 0.11353 -0.10857 0.12256 -0.12061 C 0.12378 -0.12223 0.12395 -0.125 0.12499 -0.12709 C 0.12881 -0.13426 0.13385 -0.14075 0.13923 -0.14607 C 0.14305 -0.15371 0.14739 -0.16112 0.15346 -0.16505 C 0.16718 -0.18334 0.14774 -0.15764 0.16544 -0.1794 C 0.17065 -0.18565 0.1736 -0.19283 0.17968 -0.197 C 0.18836 -0.21366 0.20711 -0.22917 0.22013 -0.24144 C 0.22412 -0.24885 0.22881 -0.25695 0.23454 -0.26204 C 0.24235 -0.27801 0.23055 -0.25533 0.24044 -0.26991 C 0.24426 -0.27547 0.24756 -0.28149 0.25121 -0.28727 C 0.25624 -0.29514 0.26041 -0.30348 0.26666 -0.3095 C 0.26857 -0.31713 0.27673 -0.32894 0.28211 -0.33334 C 0.2894 -0.3463 0.29808 -0.35764 0.30589 -0.36991 C 0.31701 -0.38727 0.32742 -0.40579 0.33801 -0.42385 C 0.34548 -0.43658 0.34895 -0.45209 0.35589 -0.46505 C 0.35763 -0.47223 0.36041 -0.47894 0.36423 -0.48426 C 0.36614 -0.49144 0.36944 -0.497 0.37256 -0.50325 C 0.37482 -0.50764 0.37517 -0.5132 0.37742 -0.5176 C 0.38315 -0.54144 0.38211 -0.54075 0.38211 -0.57315 " pathEditMode="relative" ptsTypes="ffffffffffffffffffffffff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8.14815E-6 C 0.01493 -0.01226 0.03489 -0.01597 0.05121 -0.0236 C 0.05399 -0.02499 0.07153 -0.0324 0.075 -0.03472 C 0.08403 -0.04073 0.09236 -0.04513 0.10243 -0.04745 C 0.11163 -0.05555 0.12378 -0.06041 0.13455 -0.06342 C 0.14062 -0.06805 0.14635 -0.06874 0.15243 -0.07291 C 0.15972 -0.07777 0.16719 -0.08124 0.175 -0.08402 C 0.18489 -0.09282 0.19705 -0.09652 0.20729 -0.10462 C 0.22534 -0.11874 0.24305 -0.13379 0.26198 -0.14583 C 0.26649 -0.15185 0.27274 -0.15833 0.27864 -0.1618 C 0.28298 -0.16435 0.28246 -0.16226 0.28698 -0.16666 C 0.29114 -0.1706 0.29288 -0.17407 0.29774 -0.17615 C 0.30937 -0.19166 0.29392 -0.17245 0.30486 -0.1824 C 0.30903 -0.1861 0.31215 -0.19166 0.31666 -0.19513 C 0.32986 -0.20532 0.3085 -0.18518 0.325 -0.19999 C 0.3335 -0.20763 0.33941 -0.21712 0.34896 -0.22222 C 0.36059 -0.23772 0.34514 -0.21851 0.35607 -0.22847 C 0.36441 -0.2361 0.35486 -0.23147 0.36319 -0.23472 C 0.37205 -0.24328 0.38159 -0.25022 0.39062 -0.25856 C 0.39757 -0.26504 0.40521 -0.27615 0.41319 -0.27916 C 0.41684 -0.28425 0.42066 -0.28819 0.425 -0.29189 C 0.42899 -0.29999 0.42621 -0.2956 0.43455 -0.303 C 0.43576 -0.30416 0.43819 -0.30624 0.43819 -0.30624 C 0.43906 -0.30786 0.43958 -0.30972 0.44062 -0.3111 C 0.44271 -0.31365 0.44583 -0.31458 0.44774 -0.31735 C 0.45121 -0.32222 0.45243 -0.32638 0.45729 -0.32847 C 0.46059 -0.3331 0.46198 -0.33749 0.46666 -0.33958 C 0.47014 -0.34652 0.47448 -0.35254 0.47986 -0.35694 C 0.48298 -0.36319 0.48732 -0.36805 0.49166 -0.37291 C 0.49531 -0.37708 0.49722 -0.38194 0.50121 -0.38564 C 0.50694 -0.39652 0.51458 -0.41018 0.52274 -0.41735 C 0.52534 -0.42314 0.52812 -0.42638 0.53229 -0.43009 C 0.53472 -0.44073 0.53125 -0.42823 0.53698 -0.43958 C 0.53767 -0.44097 0.53732 -0.44328 0.53819 -0.44444 C 0.53906 -0.4456 0.54045 -0.44536 0.54166 -0.44583 C 0.54357 -0.45323 0.54774 -0.4581 0.55 -0.46504 C 0.55521 -0.48078 0.55781 -0.49791 0.56198 -0.51411 C 0.56319 -0.51921 0.56406 -0.52592 0.56666 -0.53009 " pathEditMode="relative" ptsTypes="fffffffffffffffffffffffffffffffffffffA">
                                      <p:cBhvr>
                                        <p:cTn id="51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14815E-6 C 0.00868 -0.00347 0.01475 -0.0074 0.02135 -0.01573 C 0.02257 -0.02083 0.02395 -0.02962 0.02604 -0.03472 C 0.03055 -0.0456 0.03645 -0.05462 0.0427 -0.06342 C 0.04531 -0.0736 0.05121 -0.0831 0.0559 -0.09189 C 0.06024 -0.10022 0.06336 -0.11064 0.0677 -0.11897 C 0.06875 -0.12083 0.07031 -0.12175 0.07135 -0.1236 C 0.07968 -0.13796 0.0842 -0.15509 0.09392 -0.16805 C 0.09739 -0.18194 0.10954 -0.19212 0.11302 -0.20624 C 0.11632 -0.21921 0.12291 -0.22916 0.12725 -0.2412 C 0.13159 -0.253 0.13472 -0.26342 0.14045 -0.27453 C 0.14253 -0.2787 0.1434 -0.28448 0.14513 -0.28888 C 0.1493 -0.29976 0.15416 -0.3118 0.16059 -0.3206 C 0.16302 -0.33009 0.16701 -0.33888 0.17257 -0.34583 C 0.17552 -0.35786 0.18263 -0.36874 0.18802 -0.37916 C 0.18975 -0.38634 0.19323 -0.39212 0.19635 -0.39837 C 0.2 -0.40578 0.20295 -0.41435 0.2059 -0.42222 C 0.21041 -0.43379 0.21701 -0.44467 0.22257 -0.45555 C 0.22656 -0.46342 0.23055 -0.47129 0.23437 -0.47916 C 0.23507 -0.48055 0.23489 -0.48263 0.23559 -0.48402 C 0.23698 -0.48726 0.24045 -0.49351 0.24045 -0.49351 C 0.24079 -0.49513 0.24132 -0.49675 0.24166 -0.49837 C 0.24236 -0.50161 0.24323 -0.50462 0.24392 -0.50786 C 0.24427 -0.50948 0.24513 -0.51249 0.24513 -0.51249 C 0.23975 -0.51504 0.24288 -0.51411 0.23559 -0.51411 " pathEditMode="relative" ptsTypes="ffffffffffffffffffffffffA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C 0.01927 -0.0088 0.02899 -0.00834 0.05243 -0.0095 C 0.0651 -0.01204 0.07777 -0.01436 0.09045 -0.01575 C 0.09513 -0.01713 0.1 -0.0176 0.10468 -0.01899 C 0.11197 -0.0213 0.11875 -0.02524 0.12621 -0.02686 C 0.13941 -0.03311 0.15538 -0.03195 0.16909 -0.03334 C 0.18229 -0.03473 0.19496 -0.03704 0.20833 -0.03797 C 0.21684 -0.0419 0.22569 -0.04399 0.23454 -0.04607 C 0.2434 -0.05024 0.25295 -0.05278 0.2618 -0.05718 C 0.2717 -0.06204 0.28142 -0.06713 0.29166 -0.06991 C 0.29895 -0.07454 0.30625 -0.07778 0.31423 -0.0794 C 0.32552 -0.08635 0.33819 -0.09028 0.35 -0.09514 C 0.35902 -0.09885 0.36684 -0.10487 0.37621 -0.10788 C 0.38402 -0.11505 0.39236 -0.11991 0.40121 -0.12385 C 0.40816 -0.12709 0.41458 -0.13403 0.42135 -0.13797 C 0.42204 -0.13843 0.43003 -0.1419 0.43211 -0.14283 C 0.4335 -0.14352 0.43454 -0.14514 0.43576 -0.14607 C 0.43906 -0.14838 0.44305 -0.14977 0.44635 -0.15232 C 0.45763 -0.16088 0.4493 -0.15718 0.45711 -0.16019 C 0.46059 -0.1632 0.46701 -0.17084 0.47135 -0.17292 C 0.47378 -0.17408 0.47638 -0.17431 0.47847 -0.17616 C 0.48177 -0.17917 0.48923 -0.18241 0.48923 -0.18241 C 0.49618 -0.18866 0.50434 -0.19329 0.5118 -0.19838 C 0.51701 -0.20209 0.5217 -0.20695 0.52743 -0.2095 C 0.53055 -0.21621 0.53524 -0.21713 0.54045 -0.22061 C 0.54687 -0.22477 0.5526 -0.23102 0.55954 -0.23334 C 0.56718 -0.24051 0.57482 -0.24538 0.58333 -0.2507 C 0.58767 -0.25672 0.59513 -0.26227 0.60121 -0.26505 C 0.60503 -0.26852 0.60746 -0.27246 0.6118 -0.27454 C 0.61614 -0.28033 0.62083 -0.28241 0.62621 -0.28727 C 0.63593 -0.29607 0.64513 -0.30556 0.65468 -0.31436 C 0.65816 -0.32084 0.66284 -0.32431 0.66788 -0.32848 C 0.67013 -0.33334 0.67013 -0.33426 0.67378 -0.33797 C 0.67604 -0.34028 0.6809 -0.34445 0.6809 -0.34445 C 0.68385 -0.35 0.68802 -0.35672 0.69288 -0.3588 C 0.69583 -0.36459 0.70034 -0.37038 0.70468 -0.37454 C 0.70816 -0.38172 0.71388 -0.39213 0.71909 -0.39676 C 0.7217 -0.40255 0.72256 -0.40625 0.72621 -0.41112 C 0.72899 -0.4213 0.72517 -0.41042 0.7309 -0.41899 C 0.7368 -0.42801 0.74131 -0.43889 0.74756 -0.44769 C 0.74982 -0.45602 0.74739 -0.44908 0.75243 -0.45718 C 0.75746 -0.46528 0.75225 -0.45811 0.7559 -0.46667 C 0.75729 -0.46991 0.76076 -0.47616 0.76076 -0.47616 C 0.76215 -0.48264 0.76493 -0.48959 0.76788 -0.49514 C 0.76979 -0.50301 0.7717 -0.51112 0.77378 -0.51899 C 0.77465 -0.52223 0.77534 -0.52524 0.77621 -0.52848 C 0.77656 -0.5301 0.77743 -0.53334 0.77743 -0.53334 C 0.77673 -0.55139 0.77899 -0.55903 0.77256 -0.5713 C 0.77048 -0.57987 0.76736 -0.58913 0.76076 -0.59213 C 0.75607 -0.60116 0.74392 -0.60649 0.7368 -0.61274 C 0.73611 -0.61436 0.73454 -0.61737 0.73454 -0.61737 " pathEditMode="relative" ptsTypes="ffffffffffffffffffffffffffffffffffffffffffffffffffA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6.66667E-6 C 0.00365 -0.00346 0.00678 -0.0037 0.0106 -0.00624 C 0.01685 -0.01041 0.02275 -0.01365 0.02969 -0.01573 C 0.03404 -0.02013 0.0389 -0.02198 0.04289 -0.02684 C 0.04914 -0.03425 0.05261 -0.04166 0.05713 -0.05069 C 0.0632 -0.06319 0.07188 -0.0736 0.07848 -0.08564 C 0.07969 -0.08796 0.07969 -0.0912 0.08091 -0.09351 C 0.08178 -0.09536 0.08351 -0.09652 0.08456 -0.09837 C 0.0915 -0.1118 0.09601 -0.12638 0.10469 -0.13796 C 0.1066 -0.14791 0.11164 -0.15624 0.11546 -0.16504 C 0.12431 -0.18541 0.13282 -0.20833 0.14515 -0.22546 C 0.14792 -0.23634 0.14393 -0.22314 0.15001 -0.23495 C 0.15487 -0.24467 0.15765 -0.25509 0.16424 -0.26342 C 0.16615 -0.27129 0.17067 -0.27546 0.17379 -0.2824 C 0.17796 -0.29166 0.18108 -0.30184 0.18681 -0.30948 C 0.18872 -0.31735 0.19219 -0.32291 0.19636 -0.32846 C 0.19949 -0.34073 0.19497 -0.32522 0.20122 -0.33796 C 0.20192 -0.33934 0.20157 -0.34143 0.20226 -0.34282 C 0.20313 -0.34467 0.20487 -0.34583 0.20591 -0.34768 C 0.21129 -0.35601 0.21546 -0.36504 0.22136 -0.37291 C 0.22449 -0.38518 0.21997 -0.37036 0.22622 -0.38101 C 0.22692 -0.38217 0.22674 -0.38425 0.22726 -0.38564 C 0.22796 -0.38749 0.22883 -0.38911 0.22969 -0.3905 C 0.23664 -0.40138 0.23004 -0.38888 0.23681 -0.39999 C 0.24428 -0.41249 0.25296 -0.42337 0.25956 -0.43657 C 0.26129 -0.44004 0.26476 -0.4412 0.26667 -0.44444 C 0.27119 -0.45161 0.27535 -0.45786 0.28091 -0.46342 C 0.28508 -0.47175 0.29185 -0.47754 0.29758 -0.48402 C 0.30504 -0.49259 0.31077 -0.50346 0.31893 -0.5111 C 0.32136 -0.51573 0.32449 -0.51967 0.32726 -0.52384 C 0.32952 -0.52731 0.33456 -0.53333 0.33456 -0.53333 C 0.33664 -0.54235 0.33386 -0.53402 0.33924 -0.5412 C 0.34254 -0.54559 0.34306 -0.55092 0.34636 -0.55555 C 0.34827 -0.56272 0.35157 -0.56851 0.35469 -0.57453 C 0.35678 -0.5824 0.35886 -0.59027 0.3606 -0.59837 C 0.36199 -0.62152 0.36424 -0.64189 0.36424 -0.66504 " pathEditMode="relative" ptsTypes="fffffffffffffffffffffffffffffffffffA">
                                      <p:cBhvr>
                                        <p:cTn id="6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4.07407E-6 C 0.00469 -0.00625 0.00642 -0.01064 0.00833 -0.01898 C 0.01198 -0.05787 0.01094 -0.09745 0.0132 -0.13657 C 0.01354 -0.16157 0.01024 -0.22801 0.01667 -0.26666 C 0.02066 -0.32523 0.02344 -0.38426 0.02622 -0.44282 C 0.025 -0.46342 0.02726 -0.47453 0.00955 -0.47453 " pathEditMode="relative" ptsTypes="fffffA">
                                      <p:cBhvr>
                                        <p:cTn id="71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7439" y="889556"/>
            <a:ext cx="3610744" cy="53285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1см = … мм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1м = …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1дм = … см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1м = … см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1руб. = … коп.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1ч = … мин.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= … ч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год = … мес.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век = … лет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40808" y="836712"/>
            <a:ext cx="54373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1432674"/>
            <a:ext cx="54373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59658" y="2008738"/>
            <a:ext cx="54373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76297" y="2603966"/>
            <a:ext cx="7232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22910" y="3180030"/>
            <a:ext cx="7232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48305" y="3756094"/>
            <a:ext cx="54373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60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12677" y="4385002"/>
            <a:ext cx="54374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74793" y="4961066"/>
            <a:ext cx="54374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2781" y="5537130"/>
            <a:ext cx="7232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48103" y="116632"/>
            <a:ext cx="207576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Вспомните: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64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1"/>
            <a:ext cx="8229600" cy="158417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Брусок распилили на части. Длина этих частей указана на рисунке. Вычислите длину целого бруска.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4835219"/>
            <a:ext cx="5608320" cy="1752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204" y="2276872"/>
            <a:ext cx="4337304" cy="1752600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 flipV="1">
            <a:off x="179512" y="4365104"/>
            <a:ext cx="8568952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11560" y="2452021"/>
            <a:ext cx="6126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1)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7217" y="5003633"/>
            <a:ext cx="6126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2)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92117" y="3356992"/>
            <a:ext cx="54374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66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84148" y="5877272"/>
            <a:ext cx="54374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88</a:t>
            </a:r>
            <a:endParaRPr lang="ru-RU" sz="2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68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57125"/>
            <a:ext cx="9120403" cy="677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10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7594" y="3044577"/>
            <a:ext cx="2286000" cy="15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8117" y="2992189"/>
            <a:ext cx="1799654" cy="14818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709" y="2996952"/>
            <a:ext cx="1800225" cy="15001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5658" y="1337920"/>
            <a:ext cx="1428750" cy="14287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1965" y="4819222"/>
            <a:ext cx="1950720" cy="19507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659054" y="5593331"/>
            <a:ext cx="1783080" cy="100298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16632"/>
            <a:ext cx="3602926" cy="24269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515" y="332656"/>
            <a:ext cx="1752600" cy="142875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6300459" y="548680"/>
            <a:ext cx="285656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1</a:t>
            </a:r>
            <a:endParaRPr lang="ru-RU" sz="20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98199" y="1382596"/>
            <a:ext cx="30489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2</a:t>
            </a:r>
            <a:endParaRPr lang="ru-RU" sz="20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014692" y="2992189"/>
            <a:ext cx="30489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3</a:t>
            </a:r>
            <a:endParaRPr lang="ru-RU" sz="20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88702" y="3025866"/>
            <a:ext cx="30489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4</a:t>
            </a:r>
            <a:endParaRPr lang="ru-RU" sz="20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426494" y="2992189"/>
            <a:ext cx="30489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5</a:t>
            </a:r>
            <a:endParaRPr lang="ru-RU" sz="20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764875" y="5207116"/>
            <a:ext cx="30489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8</a:t>
            </a:r>
            <a:endParaRPr lang="ru-RU" sz="20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596289" y="5151092"/>
            <a:ext cx="30489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7</a:t>
            </a:r>
            <a:endParaRPr lang="ru-RU" sz="20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277122" y="5151092"/>
            <a:ext cx="30489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6</a:t>
            </a:r>
            <a:endParaRPr lang="ru-RU" sz="20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941" y="5391592"/>
            <a:ext cx="1334643" cy="120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8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480" y="30480"/>
            <a:ext cx="9174480" cy="682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9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672</TotalTime>
  <Words>269</Words>
  <Application>Microsoft Office PowerPoint</Application>
  <PresentationFormat>Экран (4:3)</PresentationFormat>
  <Paragraphs>122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43</cp:revision>
  <dcterms:created xsi:type="dcterms:W3CDTF">2015-01-29T13:09:30Z</dcterms:created>
  <dcterms:modified xsi:type="dcterms:W3CDTF">2015-06-21T15:33:02Z</dcterms:modified>
</cp:coreProperties>
</file>