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0.jpg" ContentType="image/jpeg"/>
  <Override PartName="/ppt/media/image17.jpg" ContentType="image/jpeg"/>
  <Override PartName="/ppt/media/image19.jpg" ContentType="image/jpeg"/>
  <Override PartName="/ppt/media/image28.jpg" ContentType="image/jpeg"/>
  <Override PartName="/ppt/media/image2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4" r:id="rId9"/>
    <p:sldId id="261" r:id="rId10"/>
    <p:sldId id="262" r:id="rId11"/>
    <p:sldId id="267" r:id="rId12"/>
    <p:sldId id="266" r:id="rId13"/>
    <p:sldId id="269" r:id="rId14"/>
    <p:sldId id="271" r:id="rId15"/>
    <p:sldId id="274" r:id="rId16"/>
    <p:sldId id="276" r:id="rId17"/>
    <p:sldId id="275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63114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CB6D5A-B9B7-4CB1-99D3-3704AE256F29}" type="datetimeFigureOut">
              <a:rPr lang="ru-RU" smtClean="0"/>
              <a:t>17.01.2016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F4D6D70-3798-43A7-8592-62136F672A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 baseline="0">
          <a:solidFill>
            <a:srgbClr val="924104"/>
          </a:solidFill>
          <a:latin typeface="+mj-lt"/>
          <a:ea typeface="+mj-ea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kern="1200">
          <a:solidFill>
            <a:srgbClr val="5F174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5"/>
        </a:buBlip>
        <a:defRPr sz="2800" kern="1200">
          <a:solidFill>
            <a:srgbClr val="5F174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400" kern="1200">
          <a:solidFill>
            <a:srgbClr val="5F174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2000" kern="1200">
          <a:solidFill>
            <a:srgbClr val="5F174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000" kern="1200">
          <a:solidFill>
            <a:srgbClr val="5F174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800" kern="1200">
          <a:solidFill>
            <a:srgbClr val="631146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>
          <a:solidFill>
            <a:srgbClr val="631146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600" kern="1200">
          <a:solidFill>
            <a:srgbClr val="631146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400" kern="1200">
          <a:solidFill>
            <a:srgbClr val="63114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Урок развития речи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4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07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6711" y="2441700"/>
            <a:ext cx="615719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Шелест 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шелестит листвой.</a:t>
            </a:r>
            <a:b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Шёпот 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шепчется с травой.</a:t>
            </a:r>
            <a:b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Тишь затихла в тишине.</a:t>
            </a:r>
            <a:b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-Тише, тише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... - 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слышно 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мне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271" y="1126485"/>
            <a:ext cx="30869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Чистоговорка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9639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132856"/>
            <a:ext cx="1762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rPr>
              <a:t>Зима</a:t>
            </a:r>
            <a:endParaRPr lang="ru-RU" sz="54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852936"/>
            <a:ext cx="20157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rPr>
              <a:t>Весна</a:t>
            </a:r>
            <a:endParaRPr lang="ru-RU" sz="54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585790"/>
            <a:ext cx="1680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rPr>
              <a:t>Лето</a:t>
            </a:r>
            <a:endParaRPr lang="ru-RU" sz="54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293096"/>
            <a:ext cx="21119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rPr>
              <a:t>Осень</a:t>
            </a:r>
            <a:endParaRPr lang="ru-RU" sz="54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effectLst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948257" y="2132856"/>
            <a:ext cx="3872215" cy="3083570"/>
            <a:chOff x="4948257" y="2132856"/>
            <a:chExt cx="3872215" cy="308357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072457" y="2132856"/>
              <a:ext cx="169469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0541" cmpd="sng">
                    <a:solidFill>
                      <a:sysClr val="windowText" lastClr="000000"/>
                    </a:solidFill>
                    <a:prstDash val="solid"/>
                  </a:ln>
                  <a:effectLst/>
                </a:rPr>
                <a:t>Зной</a:t>
              </a:r>
              <a:endParaRPr lang="ru-RU" sz="5400" b="1" cap="none" spc="0" dirty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948257" y="2865710"/>
              <a:ext cx="318119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0541" cmpd="sng">
                    <a:solidFill>
                      <a:sysClr val="windowText" lastClr="000000"/>
                    </a:solidFill>
                    <a:prstDash val="solid"/>
                  </a:ln>
                  <a:effectLst/>
                </a:rPr>
                <a:t>Листопад</a:t>
              </a:r>
              <a:endParaRPr lang="ru-RU" sz="5400" b="1" cap="none" spc="0" dirty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948257" y="3585790"/>
              <a:ext cx="387221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0541" cmpd="sng">
                    <a:solidFill>
                      <a:sysClr val="windowText" lastClr="000000"/>
                    </a:solidFill>
                    <a:prstDash val="solid"/>
                  </a:ln>
                  <a:effectLst/>
                </a:rPr>
                <a:t>Проталины</a:t>
              </a:r>
              <a:endParaRPr lang="ru-RU" sz="5400" b="1" cap="none" spc="0" dirty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948257" y="4293096"/>
              <a:ext cx="313137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0541" cmpd="sng">
                    <a:solidFill>
                      <a:sysClr val="windowText" lastClr="000000"/>
                    </a:solidFill>
                    <a:prstDash val="solid"/>
                  </a:ln>
                  <a:effectLst/>
                </a:rPr>
                <a:t>Снегопад</a:t>
              </a:r>
              <a:endParaRPr lang="ru-RU" sz="5400" b="1" cap="none" spc="0" dirty="0">
                <a:ln w="10541" cmpd="sng">
                  <a:solidFill>
                    <a:sysClr val="windowText" lastClr="000000"/>
                  </a:solidFill>
                  <a:prstDash val="solid"/>
                </a:ln>
                <a:effectLst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07504" y="1126485"/>
            <a:ext cx="899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Найдите пары слов, связанные по смыслу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699792" y="2708920"/>
            <a:ext cx="2255454" cy="20458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8" idx="1"/>
          </p:cNvCxnSpPr>
          <p:nvPr/>
        </p:nvCxnSpPr>
        <p:spPr>
          <a:xfrm>
            <a:off x="2818979" y="3429000"/>
            <a:ext cx="2129278" cy="6184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6" idx="1"/>
          </p:cNvCxnSpPr>
          <p:nvPr/>
        </p:nvCxnSpPr>
        <p:spPr>
          <a:xfrm flipV="1">
            <a:off x="2483768" y="2594521"/>
            <a:ext cx="2588689" cy="15545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7" idx="1"/>
          </p:cNvCxnSpPr>
          <p:nvPr/>
        </p:nvCxnSpPr>
        <p:spPr>
          <a:xfrm flipV="1">
            <a:off x="2915337" y="3327375"/>
            <a:ext cx="2032920" cy="15271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0641" y="1126485"/>
            <a:ext cx="64522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Какая бывает погода осенью?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332" y="1988840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Когда светит солнце </a:t>
            </a:r>
            <a:r>
              <a:rPr lang="ru-RU" sz="3600" dirty="0" smtClean="0"/>
              <a:t>– …</a:t>
            </a:r>
          </a:p>
          <a:p>
            <a:r>
              <a:rPr lang="ru-RU" sz="3600" dirty="0" smtClean="0"/>
              <a:t>Когда </a:t>
            </a:r>
            <a:r>
              <a:rPr lang="ru-RU" sz="3600" dirty="0"/>
              <a:t>дует ветер </a:t>
            </a:r>
            <a:r>
              <a:rPr lang="ru-RU" sz="3600" dirty="0" smtClean="0"/>
              <a:t>– …</a:t>
            </a:r>
          </a:p>
          <a:p>
            <a:r>
              <a:rPr lang="ru-RU" sz="3600" dirty="0" smtClean="0"/>
              <a:t>Когда тучи закрывают </a:t>
            </a:r>
            <a:r>
              <a:rPr lang="ru-RU" sz="3600" dirty="0"/>
              <a:t>небо </a:t>
            </a:r>
            <a:r>
              <a:rPr lang="ru-RU" sz="3600" dirty="0" smtClean="0"/>
              <a:t>– … </a:t>
            </a:r>
          </a:p>
          <a:p>
            <a:r>
              <a:rPr lang="ru-RU" sz="3600" dirty="0" smtClean="0"/>
              <a:t>Когда </a:t>
            </a:r>
            <a:r>
              <a:rPr lang="ru-RU" sz="3600" dirty="0"/>
              <a:t>идет дождь </a:t>
            </a:r>
            <a:r>
              <a:rPr lang="ru-RU" sz="3600" dirty="0" smtClean="0"/>
              <a:t>– …</a:t>
            </a:r>
          </a:p>
          <a:p>
            <a:r>
              <a:rPr lang="ru-RU" sz="3600" dirty="0" smtClean="0"/>
              <a:t>Холодно – …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988840"/>
            <a:ext cx="23407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солнечная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2566645"/>
            <a:ext cx="20802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ветреная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28184" y="3065313"/>
            <a:ext cx="16979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хмурая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09675" y="3646765"/>
            <a:ext cx="24638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дождливая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34784" y="4201066"/>
            <a:ext cx="20809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холодн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4197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7" y="1981547"/>
            <a:ext cx="4762500" cy="38957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51406" y="5006786"/>
            <a:ext cx="12875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греет</a:t>
            </a:r>
            <a:endParaRPr lang="ru-RU" sz="36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72200" y="4646746"/>
            <a:ext cx="9845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&lt;</a:t>
            </a:r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 </a:t>
            </a:r>
            <a:endParaRPr lang="ru-RU" sz="36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37024" y="1126485"/>
            <a:ext cx="5299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предложение: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1345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37024" y="1126485"/>
            <a:ext cx="5299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предложение: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61405" y="3694891"/>
            <a:ext cx="4507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и</a:t>
            </a:r>
            <a:endParaRPr lang="ru-RU" sz="36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7669" y="2055222"/>
            <a:ext cx="3429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2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9672" y="2492896"/>
            <a:ext cx="4982845" cy="39338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5" y="5767304"/>
            <a:ext cx="14096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Часто</a:t>
            </a:r>
            <a:endParaRPr lang="ru-RU" sz="3600" b="1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37024" y="1126485"/>
            <a:ext cx="5299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предложение: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2613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6831" y="1958748"/>
            <a:ext cx="6191250" cy="431482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37024" y="1126485"/>
            <a:ext cx="5299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предложение: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8901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37024" y="1126485"/>
            <a:ext cx="5299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предложение: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1988840"/>
            <a:ext cx="4762500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1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1151680" cy="68625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1434" y="-171400"/>
            <a:ext cx="30928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Орехи</a:t>
            </a:r>
            <a:endParaRPr lang="ru-RU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9429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9872" y="2872541"/>
            <a:ext cx="1531934" cy="208227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95951" y="1126485"/>
            <a:ext cx="35816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Строение ореха: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rot="10800000" flipV="1">
            <a:off x="4185839" y="2420888"/>
            <a:ext cx="2520280" cy="595669"/>
          </a:xfrm>
          <a:prstGeom prst="bentConnector3">
            <a:avLst>
              <a:gd name="adj1" fmla="val 99933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/>
          <p:nvPr/>
        </p:nvCxnSpPr>
        <p:spPr>
          <a:xfrm rot="10800000">
            <a:off x="4257847" y="4293096"/>
            <a:ext cx="2376264" cy="1440160"/>
          </a:xfrm>
          <a:prstGeom prst="bentConnector3">
            <a:avLst>
              <a:gd name="adj1" fmla="val 9991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613299" y="1897668"/>
            <a:ext cx="15643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скорлупа</a:t>
            </a:r>
            <a:endParaRPr lang="ru-RU" sz="280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889585" y="5205292"/>
            <a:ext cx="8915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ядро</a:t>
            </a:r>
            <a:endParaRPr lang="ru-RU" sz="280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5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1196752"/>
            <a:ext cx="31583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Грецкий орех: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3F2F0"/>
              </a:clrFrom>
              <a:clrTo>
                <a:srgbClr val="F3F2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564904"/>
            <a:ext cx="1666875" cy="1304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9409" y="1628051"/>
            <a:ext cx="5875114" cy="515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2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16768"/>
            <a:ext cx="714375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3573016"/>
            <a:ext cx="2381250" cy="2381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82537" y="980728"/>
            <a:ext cx="18085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Фундук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3818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420888"/>
            <a:ext cx="3810000" cy="2533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33031" y="1126485"/>
            <a:ext cx="17075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Арахис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620688"/>
            <a:ext cx="40767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9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8464" y="44624"/>
            <a:ext cx="39566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Кедровые орешки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2741680"/>
            <a:ext cx="2095500" cy="17830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937" y="632845"/>
            <a:ext cx="5072063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3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0910" y="1126485"/>
            <a:ext cx="60969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 описание по плану: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094" y="1772816"/>
            <a:ext cx="939338" cy="964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094" y="2946648"/>
            <a:ext cx="872836" cy="91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4077072"/>
            <a:ext cx="939338" cy="922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5301208"/>
            <a:ext cx="939338" cy="897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483768" y="1993344"/>
            <a:ext cx="12059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Форма</a:t>
            </a:r>
            <a:endParaRPr lang="ru-RU" sz="280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776" y="3142238"/>
            <a:ext cx="9279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Цвет</a:t>
            </a:r>
            <a:endParaRPr lang="ru-RU" sz="280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4276818"/>
            <a:ext cx="9314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Вкус</a:t>
            </a:r>
            <a:endParaRPr lang="ru-RU" sz="280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5523933"/>
            <a:ext cx="38411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Что можно приготовить</a:t>
            </a:r>
            <a:endParaRPr lang="ru-RU" sz="280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6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0231" y="1126485"/>
            <a:ext cx="86782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Рассмотри рисунки и скажи,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что было в самом начале, а что – потом: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2797692"/>
            <a:ext cx="1731264" cy="17221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2780928"/>
            <a:ext cx="1734312" cy="17556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2780928"/>
            <a:ext cx="1709928" cy="17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8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85185E-6 L -0.33872 0.283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44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30608 0.291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1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65347 0.2817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74" y="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81280">
            <a:off x="2849148" y="2576494"/>
            <a:ext cx="2763980" cy="2431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24730" y="1126485"/>
            <a:ext cx="3489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Оживи орешек: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3052138"/>
            <a:ext cx="1760220" cy="148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332656"/>
            <a:ext cx="7242143" cy="6355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1444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0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</Template>
  <TotalTime>394</TotalTime>
  <Words>122</Words>
  <Application>Microsoft Office PowerPoint</Application>
  <PresentationFormat>Экран (4:3)</PresentationFormat>
  <Paragraphs>49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Тема10</vt:lpstr>
      <vt:lpstr>Урок развития речи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развития речи</dc:title>
  <dc:creator>USER</dc:creator>
  <cp:lastModifiedBy>RePack by Diakov</cp:lastModifiedBy>
  <cp:revision>29</cp:revision>
  <dcterms:created xsi:type="dcterms:W3CDTF">2015-11-13T19:46:57Z</dcterms:created>
  <dcterms:modified xsi:type="dcterms:W3CDTF">2016-01-17T14:37:32Z</dcterms:modified>
</cp:coreProperties>
</file>