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24" r:id="rId1"/>
    <p:sldMasterId id="2147484332" r:id="rId2"/>
  </p:sldMasterIdLst>
  <p:sldIdLst>
    <p:sldId id="272" r:id="rId3"/>
    <p:sldId id="273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6" r:id="rId14"/>
    <p:sldId id="267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00CC99"/>
    <a:srgbClr val="B2B2B2"/>
    <a:srgbClr val="FF9966"/>
    <a:srgbClr val="FFFFCC"/>
    <a:srgbClr val="938D92"/>
    <a:srgbClr val="6FCA56"/>
    <a:srgbClr val="FBFB25"/>
    <a:srgbClr val="F5D9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54" autoAdjust="0"/>
    <p:restoredTop sz="94709" autoAdjust="0"/>
  </p:normalViewPr>
  <p:slideViewPr>
    <p:cSldViewPr>
      <p:cViewPr varScale="1">
        <p:scale>
          <a:sx n="105" d="100"/>
          <a:sy n="105" d="100"/>
        </p:scale>
        <p:origin x="-9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5" y="3810004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5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5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5" y="3675531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5" y="3643090"/>
            <a:ext cx="2729951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91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6" y="329188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601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6" y="329188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601" y="434166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6" y="329188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3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8" y="930145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6" y="329188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1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8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6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2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8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8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30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10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7" y="1109164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12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22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5" y="308280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5" y="36025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5" y="440116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7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5" y="-2001"/>
            <a:ext cx="57627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6" y="329188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601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9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6/21/2015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9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9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33" r:id="rId1"/>
    <p:sldLayoutId id="2147484334" r:id="rId2"/>
    <p:sldLayoutId id="2147484335" r:id="rId3"/>
    <p:sldLayoutId id="2147484336" r:id="rId4"/>
    <p:sldLayoutId id="2147484337" r:id="rId5"/>
    <p:sldLayoutId id="2147484338" r:id="rId6"/>
    <p:sldLayoutId id="2147484339" r:id="rId7"/>
    <p:sldLayoutId id="2147484340" r:id="rId8"/>
    <p:sldLayoutId id="2147484341" r:id="rId9"/>
    <p:sldLayoutId id="2147484342" r:id="rId10"/>
    <p:sldLayoutId id="21474843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44196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Урок-презентация на тему:</a:t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«Геометрические фигуры»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 класс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</a:t>
            </a:r>
            <a:r>
              <a:rPr lang="ru-RU" dirty="0" err="1" smtClean="0"/>
              <a:t>Учитель:Карпенко</a:t>
            </a:r>
            <a:r>
              <a:rPr lang="ru-RU" dirty="0" smtClean="0"/>
              <a:t> Н.Н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447800" y="1828800"/>
            <a:ext cx="1905000" cy="17526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562600" y="1981200"/>
            <a:ext cx="2590800" cy="1371600"/>
          </a:xfrm>
          <a:prstGeom prst="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066800" y="3962400"/>
            <a:ext cx="2819400" cy="2286000"/>
          </a:xfrm>
          <a:prstGeom prst="triangle">
            <a:avLst/>
          </a:prstGeom>
          <a:solidFill>
            <a:srgbClr val="00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324605" y="5334000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____________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400800" y="4038600"/>
            <a:ext cx="8563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?</a:t>
            </a:r>
            <a:endParaRPr lang="ru-RU" sz="9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43600" y="4343400"/>
            <a:ext cx="19050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2606" y="914404"/>
            <a:ext cx="54954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Игра «Чего не хватает?»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019800" y="1600200"/>
            <a:ext cx="2590800" cy="13716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2895600" y="685800"/>
            <a:ext cx="2819400" cy="2286000"/>
          </a:xfrm>
          <a:prstGeom prst="triangle">
            <a:avLst/>
          </a:prstGeom>
          <a:solidFill>
            <a:srgbClr val="00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324605" y="5334000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____________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62000" y="1066800"/>
            <a:ext cx="1905000" cy="1905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Прямоугольный треугольник 7"/>
          <p:cNvSpPr/>
          <p:nvPr/>
        </p:nvSpPr>
        <p:spPr>
          <a:xfrm>
            <a:off x="1066800" y="3733800"/>
            <a:ext cx="2743200" cy="2209800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400805" y="4114800"/>
            <a:ext cx="8563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tx1">
                    <a:lumMod val="50000"/>
                  </a:schemeClr>
                </a:solidFill>
              </a:rPr>
              <a:t>?</a:t>
            </a:r>
            <a:endParaRPr lang="ru-RU" sz="9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562600" y="3886200"/>
            <a:ext cx="2209800" cy="21336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828800" y="4191000"/>
            <a:ext cx="1524000" cy="13716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324605" y="5334000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____________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400800" y="1219200"/>
            <a:ext cx="1905000" cy="1905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Прямоугольный треугольник 7"/>
          <p:cNvSpPr/>
          <p:nvPr/>
        </p:nvSpPr>
        <p:spPr>
          <a:xfrm>
            <a:off x="3200400" y="838200"/>
            <a:ext cx="2743200" cy="2209800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400805" y="4114800"/>
            <a:ext cx="8563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  <a:endParaRPr lang="ru-RU" sz="9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09600" y="1066800"/>
            <a:ext cx="2133600" cy="20574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34000" y="4267200"/>
            <a:ext cx="28194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324605" y="5334000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____________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477000" y="1219200"/>
            <a:ext cx="1905000" cy="1905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00805" y="4114800"/>
            <a:ext cx="8563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  <a:endParaRPr lang="ru-RU" sz="9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38200" y="1219200"/>
            <a:ext cx="2133600" cy="1905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143000" y="4267200"/>
            <a:ext cx="2819400" cy="12954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ый треугольник 9"/>
          <p:cNvSpPr/>
          <p:nvPr/>
        </p:nvSpPr>
        <p:spPr>
          <a:xfrm rot="16200000">
            <a:off x="5334000" y="3352800"/>
            <a:ext cx="2209800" cy="25146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267200" y="1066800"/>
            <a:ext cx="914400" cy="2057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477000" y="5334000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____________</a:t>
            </a:r>
            <a:endParaRPr lang="ru-RU" dirty="0"/>
          </a:p>
        </p:txBody>
      </p:sp>
      <p:pic>
        <p:nvPicPr>
          <p:cNvPr id="12" name="Рисунок 11" descr="мя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381000"/>
            <a:ext cx="1428751" cy="1428750"/>
          </a:xfrm>
          <a:prstGeom prst="rect">
            <a:avLst/>
          </a:prstGeom>
        </p:spPr>
      </p:pic>
      <p:pic>
        <p:nvPicPr>
          <p:cNvPr id="17" name="Рисунок 16" descr="ле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381000"/>
            <a:ext cx="933450" cy="1428750"/>
          </a:xfrm>
          <a:prstGeom prst="rect">
            <a:avLst/>
          </a:prstGeom>
        </p:spPr>
      </p:pic>
      <p:pic>
        <p:nvPicPr>
          <p:cNvPr id="18" name="Рисунок 17" descr="нев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457200"/>
            <a:ext cx="1428750" cy="1428750"/>
          </a:xfrm>
          <a:prstGeom prst="rect">
            <a:avLst/>
          </a:prstGeom>
        </p:spPr>
      </p:pic>
      <p:pic>
        <p:nvPicPr>
          <p:cNvPr id="19" name="Рисунок 18" descr="лин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1828800"/>
            <a:ext cx="1714500" cy="1428750"/>
          </a:xfrm>
          <a:prstGeom prst="rect">
            <a:avLst/>
          </a:prstGeom>
        </p:spPr>
      </p:pic>
      <p:pic>
        <p:nvPicPr>
          <p:cNvPr id="20" name="Рисунок 19" descr="мор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38400" y="1752600"/>
            <a:ext cx="1076325" cy="1428750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/>
          <p:nvPr/>
        </p:nvCxnSpPr>
        <p:spPr>
          <a:xfrm>
            <a:off x="457200" y="1752600"/>
            <a:ext cx="6172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57200" y="3276600"/>
            <a:ext cx="6248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 descr="пир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43400" y="1828800"/>
            <a:ext cx="1428750" cy="1428750"/>
          </a:xfrm>
          <a:prstGeom prst="rect">
            <a:avLst/>
          </a:prstGeom>
        </p:spPr>
      </p:pic>
      <p:pic>
        <p:nvPicPr>
          <p:cNvPr id="26" name="Рисунок 25" descr="куб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81000" y="3352800"/>
            <a:ext cx="1428750" cy="1428750"/>
          </a:xfrm>
          <a:prstGeom prst="rect">
            <a:avLst/>
          </a:prstGeom>
        </p:spPr>
      </p:pic>
      <p:cxnSp>
        <p:nvCxnSpPr>
          <p:cNvPr id="28" name="Прямая соединительная линия 27"/>
          <p:cNvCxnSpPr/>
          <p:nvPr/>
        </p:nvCxnSpPr>
        <p:spPr>
          <a:xfrm flipV="1">
            <a:off x="381000" y="4724400"/>
            <a:ext cx="63246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 descr="под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3352800"/>
            <a:ext cx="1990725" cy="1352550"/>
          </a:xfrm>
          <a:prstGeom prst="rect">
            <a:avLst/>
          </a:prstGeom>
        </p:spPr>
      </p:pic>
      <p:pic>
        <p:nvPicPr>
          <p:cNvPr id="36" name="Рисунок 35" descr="ах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8600" y="3352800"/>
            <a:ext cx="2209800" cy="1371600"/>
          </a:xfrm>
          <a:prstGeom prst="rect">
            <a:avLst/>
          </a:prstGeom>
        </p:spPr>
      </p:pic>
      <p:pic>
        <p:nvPicPr>
          <p:cNvPr id="37" name="Рисунок 36" descr="i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04800" y="4800600"/>
            <a:ext cx="1676400" cy="1524000"/>
          </a:xfrm>
          <a:prstGeom prst="rect">
            <a:avLst/>
          </a:prstGeom>
        </p:spPr>
      </p:pic>
      <p:pic>
        <p:nvPicPr>
          <p:cNvPr id="38" name="Рисунок 37" descr="кон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057400" y="5029200"/>
            <a:ext cx="2085975" cy="1428750"/>
          </a:xfrm>
          <a:prstGeom prst="rect">
            <a:avLst/>
          </a:prstGeom>
        </p:spPr>
      </p:pic>
      <p:pic>
        <p:nvPicPr>
          <p:cNvPr id="40" name="Рисунок 39" descr="i (2)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572000" y="4800600"/>
            <a:ext cx="1905000" cy="1676400"/>
          </a:xfrm>
          <a:prstGeom prst="rect">
            <a:avLst/>
          </a:prstGeom>
        </p:spPr>
      </p:pic>
      <p:sp>
        <p:nvSpPr>
          <p:cNvPr id="41" name="Овал 40"/>
          <p:cNvSpPr/>
          <p:nvPr/>
        </p:nvSpPr>
        <p:spPr>
          <a:xfrm>
            <a:off x="6934200" y="533400"/>
            <a:ext cx="1295400" cy="1219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Равнобедренный треугольник 42"/>
          <p:cNvSpPr/>
          <p:nvPr/>
        </p:nvSpPr>
        <p:spPr>
          <a:xfrm>
            <a:off x="6934200" y="1905000"/>
            <a:ext cx="1447800" cy="1371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934200" y="5029200"/>
            <a:ext cx="1752600" cy="9906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010400" y="3429000"/>
            <a:ext cx="1371600" cy="12192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 animBg="1"/>
      <p:bldP spid="44" grpId="0" animBg="1"/>
      <p:bldP spid="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324605" y="5334000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____________</a:t>
            </a:r>
            <a:endParaRPr lang="ru-RU" dirty="0"/>
          </a:p>
        </p:txBody>
      </p:sp>
      <p:pic>
        <p:nvPicPr>
          <p:cNvPr id="12" name="Рисунок 11" descr="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838200"/>
            <a:ext cx="8153400" cy="5410200"/>
          </a:xfrm>
          <a:prstGeom prst="rect">
            <a:avLst/>
          </a:prstGeom>
        </p:spPr>
      </p:pic>
      <p:sp>
        <p:nvSpPr>
          <p:cNvPr id="4" name="Равнобедренный треугольник 3"/>
          <p:cNvSpPr/>
          <p:nvPr/>
        </p:nvSpPr>
        <p:spPr>
          <a:xfrm>
            <a:off x="3124200" y="2209800"/>
            <a:ext cx="1143000" cy="99060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ый треугольник 4"/>
          <p:cNvSpPr/>
          <p:nvPr/>
        </p:nvSpPr>
        <p:spPr>
          <a:xfrm>
            <a:off x="4267200" y="2057400"/>
            <a:ext cx="609600" cy="914400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 rot="13537759">
            <a:off x="2009821" y="1937172"/>
            <a:ext cx="1295400" cy="838200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524000" y="2057400"/>
            <a:ext cx="1066800" cy="106680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324605" y="5334000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____________</a:t>
            </a:r>
            <a:endParaRPr lang="ru-RU" dirty="0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619500" y="3186113"/>
          <a:ext cx="19050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Пакет" r:id="rId3" imgW="1905120" imgH="485640" progId="Package">
                  <p:embed/>
                </p:oleObj>
              </mc:Choice>
              <mc:Fallback>
                <p:oleObj name="Пакет" r:id="rId3" imgW="1905120" imgH="485640" progId="Package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0" y="3186113"/>
                        <a:ext cx="1905000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71600" y="2286000"/>
            <a:ext cx="63754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chemeClr val="bg1"/>
                </a:solidFill>
              </a:rPr>
              <a:t>МУЛЬТФИЛЬМ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10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35814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урока: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узнавать, называть и соотносить геометрические фигуры с окружающими нас предметами. </a:t>
            </a:r>
            <a:b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Прививать интерес к процессу обучения.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6324600" cy="44958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-Я ученик.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Моя работа – это учеба.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буду стараться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у меня все получится!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гло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0200" y="4114800"/>
            <a:ext cx="37338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в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6" y="1285874"/>
            <a:ext cx="5029199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ру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1219200"/>
            <a:ext cx="48006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ря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1752600"/>
            <a:ext cx="59436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тре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81230" y="1352550"/>
            <a:ext cx="4781551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28600" y="685800"/>
            <a:ext cx="838200" cy="762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066800" y="1371600"/>
            <a:ext cx="838200" cy="762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5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286000" y="1600200"/>
            <a:ext cx="838200" cy="8382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+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029200" y="914400"/>
            <a:ext cx="838200" cy="8382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=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581400" y="1143000"/>
            <a:ext cx="914400" cy="9144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2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38200" y="2590800"/>
            <a:ext cx="762000" cy="762000"/>
          </a:xfrm>
          <a:prstGeom prst="ellipse">
            <a:avLst/>
          </a:prstGeom>
          <a:solidFill>
            <a:srgbClr val="F5D9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828800" y="2819400"/>
            <a:ext cx="838200" cy="762000"/>
          </a:xfrm>
          <a:prstGeom prst="ellipse">
            <a:avLst/>
          </a:prstGeom>
          <a:solidFill>
            <a:srgbClr val="F5D9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10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819400" y="3124200"/>
            <a:ext cx="762000" cy="762000"/>
          </a:xfrm>
          <a:prstGeom prst="ellipse">
            <a:avLst/>
          </a:prstGeom>
          <a:solidFill>
            <a:srgbClr val="F5D9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-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886200" y="3352800"/>
            <a:ext cx="762000" cy="762000"/>
          </a:xfrm>
          <a:prstGeom prst="ellipse">
            <a:avLst/>
          </a:prstGeom>
          <a:solidFill>
            <a:srgbClr val="F5D9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5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953000" y="3429000"/>
            <a:ext cx="762000" cy="685800"/>
          </a:xfrm>
          <a:prstGeom prst="ellipse">
            <a:avLst/>
          </a:prstGeom>
          <a:solidFill>
            <a:srgbClr val="F5D9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=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943600" y="3124200"/>
            <a:ext cx="838200" cy="762000"/>
          </a:xfrm>
          <a:prstGeom prst="ellipse">
            <a:avLst/>
          </a:prstGeom>
          <a:solidFill>
            <a:srgbClr val="F5D9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5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162800" y="2971800"/>
            <a:ext cx="762000" cy="762000"/>
          </a:xfrm>
          <a:prstGeom prst="ellipse">
            <a:avLst/>
          </a:prstGeom>
          <a:solidFill>
            <a:srgbClr val="F5D9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077200" y="2971800"/>
            <a:ext cx="762000" cy="762000"/>
          </a:xfrm>
          <a:prstGeom prst="ellipse">
            <a:avLst/>
          </a:prstGeom>
          <a:solidFill>
            <a:srgbClr val="F5D9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38200" y="4419600"/>
            <a:ext cx="762000" cy="6858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828800" y="4800600"/>
            <a:ext cx="838200" cy="76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6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971800" y="5410200"/>
            <a:ext cx="762000" cy="76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+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267200" y="5715000"/>
            <a:ext cx="762000" cy="6858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3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410200" y="5638800"/>
            <a:ext cx="838200" cy="7620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=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705600" y="5410200"/>
            <a:ext cx="762000" cy="6858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9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620000" y="4800600"/>
            <a:ext cx="838200" cy="6858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6" name="Полилиния 25"/>
          <p:cNvSpPr/>
          <p:nvPr/>
        </p:nvSpPr>
        <p:spPr>
          <a:xfrm>
            <a:off x="81889" y="458565"/>
            <a:ext cx="286603" cy="305710"/>
          </a:xfrm>
          <a:custGeom>
            <a:avLst/>
            <a:gdLst>
              <a:gd name="connsiteX0" fmla="*/ 286603 w 286603"/>
              <a:gd name="connsiteY0" fmla="*/ 305710 h 305710"/>
              <a:gd name="connsiteX1" fmla="*/ 245659 w 286603"/>
              <a:gd name="connsiteY1" fmla="*/ 223823 h 305710"/>
              <a:gd name="connsiteX2" fmla="*/ 191068 w 286603"/>
              <a:gd name="connsiteY2" fmla="*/ 210175 h 305710"/>
              <a:gd name="connsiteX3" fmla="*/ 150125 w 286603"/>
              <a:gd name="connsiteY3" fmla="*/ 169232 h 305710"/>
              <a:gd name="connsiteX4" fmla="*/ 27295 w 286603"/>
              <a:gd name="connsiteY4" fmla="*/ 182880 h 305710"/>
              <a:gd name="connsiteX5" fmla="*/ 40943 w 286603"/>
              <a:gd name="connsiteY5" fmla="*/ 237471 h 305710"/>
              <a:gd name="connsiteX6" fmla="*/ 95534 w 286603"/>
              <a:gd name="connsiteY6" fmla="*/ 251119 h 305710"/>
              <a:gd name="connsiteX7" fmla="*/ 136477 w 286603"/>
              <a:gd name="connsiteY7" fmla="*/ 223823 h 305710"/>
              <a:gd name="connsiteX8" fmla="*/ 81886 w 286603"/>
              <a:gd name="connsiteY8" fmla="*/ 46402 h 305710"/>
              <a:gd name="connsiteX9" fmla="*/ 0 w 286603"/>
              <a:gd name="connsiteY9" fmla="*/ 5459 h 30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6603" h="305710">
                <a:moveTo>
                  <a:pt x="286603" y="305710"/>
                </a:moveTo>
                <a:cubicBezTo>
                  <a:pt x="272955" y="278414"/>
                  <a:pt x="267238" y="245402"/>
                  <a:pt x="245659" y="223823"/>
                </a:cubicBezTo>
                <a:cubicBezTo>
                  <a:pt x="232396" y="210560"/>
                  <a:pt x="207354" y="219481"/>
                  <a:pt x="191068" y="210175"/>
                </a:cubicBezTo>
                <a:cubicBezTo>
                  <a:pt x="174310" y="200599"/>
                  <a:pt x="163773" y="182880"/>
                  <a:pt x="150125" y="169232"/>
                </a:cubicBezTo>
                <a:cubicBezTo>
                  <a:pt x="109182" y="173781"/>
                  <a:pt x="62229" y="161046"/>
                  <a:pt x="27295" y="182880"/>
                </a:cubicBezTo>
                <a:cubicBezTo>
                  <a:pt x="11389" y="192821"/>
                  <a:pt x="27680" y="224208"/>
                  <a:pt x="40943" y="237471"/>
                </a:cubicBezTo>
                <a:cubicBezTo>
                  <a:pt x="54206" y="250734"/>
                  <a:pt x="77337" y="246570"/>
                  <a:pt x="95534" y="251119"/>
                </a:cubicBezTo>
                <a:cubicBezTo>
                  <a:pt x="109182" y="242020"/>
                  <a:pt x="134157" y="240061"/>
                  <a:pt x="136477" y="223823"/>
                </a:cubicBezTo>
                <a:cubicBezTo>
                  <a:pt x="160089" y="58532"/>
                  <a:pt x="164699" y="74007"/>
                  <a:pt x="81886" y="46402"/>
                </a:cubicBezTo>
                <a:cubicBezTo>
                  <a:pt x="20016" y="0"/>
                  <a:pt x="50041" y="5459"/>
                  <a:pt x="0" y="5459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1905003" y="1680949"/>
            <a:ext cx="426492" cy="338919"/>
          </a:xfrm>
          <a:custGeom>
            <a:avLst/>
            <a:gdLst>
              <a:gd name="connsiteX0" fmla="*/ 0 w 625522"/>
              <a:gd name="connsiteY0" fmla="*/ 147851 h 338919"/>
              <a:gd name="connsiteX1" fmla="*/ 272955 w 625522"/>
              <a:gd name="connsiteY1" fmla="*/ 25021 h 338919"/>
              <a:gd name="connsiteX2" fmla="*/ 573206 w 625522"/>
              <a:gd name="connsiteY2" fmla="*/ 297976 h 338919"/>
              <a:gd name="connsiteX3" fmla="*/ 586854 w 625522"/>
              <a:gd name="connsiteY3" fmla="*/ 270681 h 338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522" h="338919">
                <a:moveTo>
                  <a:pt x="0" y="147851"/>
                </a:moveTo>
                <a:cubicBezTo>
                  <a:pt x="88710" y="73925"/>
                  <a:pt x="177421" y="0"/>
                  <a:pt x="272955" y="25021"/>
                </a:cubicBezTo>
                <a:cubicBezTo>
                  <a:pt x="368489" y="50042"/>
                  <a:pt x="520890" y="257033"/>
                  <a:pt x="573206" y="297976"/>
                </a:cubicBezTo>
                <a:cubicBezTo>
                  <a:pt x="625522" y="338919"/>
                  <a:pt x="606188" y="304800"/>
                  <a:pt x="586854" y="270681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3124200" y="1676400"/>
            <a:ext cx="464024" cy="216090"/>
          </a:xfrm>
          <a:custGeom>
            <a:avLst/>
            <a:gdLst>
              <a:gd name="connsiteX0" fmla="*/ 0 w 464024"/>
              <a:gd name="connsiteY0" fmla="*/ 216090 h 216090"/>
              <a:gd name="connsiteX1" fmla="*/ 191069 w 464024"/>
              <a:gd name="connsiteY1" fmla="*/ 11373 h 216090"/>
              <a:gd name="connsiteX2" fmla="*/ 436728 w 464024"/>
              <a:gd name="connsiteY2" fmla="*/ 147851 h 216090"/>
              <a:gd name="connsiteX3" fmla="*/ 436728 w 464024"/>
              <a:gd name="connsiteY3" fmla="*/ 147851 h 216090"/>
              <a:gd name="connsiteX4" fmla="*/ 464024 w 464024"/>
              <a:gd name="connsiteY4" fmla="*/ 134203 h 216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024" h="216090">
                <a:moveTo>
                  <a:pt x="0" y="216090"/>
                </a:moveTo>
                <a:cubicBezTo>
                  <a:pt x="59140" y="119418"/>
                  <a:pt x="118281" y="22746"/>
                  <a:pt x="191069" y="11373"/>
                </a:cubicBezTo>
                <a:cubicBezTo>
                  <a:pt x="263857" y="0"/>
                  <a:pt x="436728" y="147851"/>
                  <a:pt x="436728" y="147851"/>
                </a:cubicBezTo>
                <a:lnTo>
                  <a:pt x="436728" y="147851"/>
                </a:lnTo>
                <a:lnTo>
                  <a:pt x="464024" y="134203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5867400" y="990604"/>
            <a:ext cx="655093" cy="329821"/>
          </a:xfrm>
          <a:custGeom>
            <a:avLst/>
            <a:gdLst>
              <a:gd name="connsiteX0" fmla="*/ 0 w 655093"/>
              <a:gd name="connsiteY0" fmla="*/ 329821 h 329821"/>
              <a:gd name="connsiteX1" fmla="*/ 81887 w 655093"/>
              <a:gd name="connsiteY1" fmla="*/ 206991 h 329821"/>
              <a:gd name="connsiteX2" fmla="*/ 272956 w 655093"/>
              <a:gd name="connsiteY2" fmla="*/ 302526 h 329821"/>
              <a:gd name="connsiteX3" fmla="*/ 545911 w 655093"/>
              <a:gd name="connsiteY3" fmla="*/ 43218 h 329821"/>
              <a:gd name="connsiteX4" fmla="*/ 655093 w 655093"/>
              <a:gd name="connsiteY4" fmla="*/ 43218 h 32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093" h="329821">
                <a:moveTo>
                  <a:pt x="0" y="329821"/>
                </a:moveTo>
                <a:cubicBezTo>
                  <a:pt x="18197" y="270680"/>
                  <a:pt x="36394" y="211540"/>
                  <a:pt x="81887" y="206991"/>
                </a:cubicBezTo>
                <a:cubicBezTo>
                  <a:pt x="127380" y="202442"/>
                  <a:pt x="195619" y="329821"/>
                  <a:pt x="272956" y="302526"/>
                </a:cubicBezTo>
                <a:cubicBezTo>
                  <a:pt x="350293" y="275231"/>
                  <a:pt x="482221" y="86436"/>
                  <a:pt x="545911" y="43218"/>
                </a:cubicBezTo>
                <a:cubicBezTo>
                  <a:pt x="609601" y="0"/>
                  <a:pt x="632347" y="21609"/>
                  <a:pt x="655093" y="4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1600201" y="2971802"/>
            <a:ext cx="313899" cy="116007"/>
          </a:xfrm>
          <a:custGeom>
            <a:avLst/>
            <a:gdLst>
              <a:gd name="connsiteX0" fmla="*/ 0 w 313899"/>
              <a:gd name="connsiteY0" fmla="*/ 40944 h 116007"/>
              <a:gd name="connsiteX1" fmla="*/ 136478 w 313899"/>
              <a:gd name="connsiteY1" fmla="*/ 109183 h 116007"/>
              <a:gd name="connsiteX2" fmla="*/ 313899 w 313899"/>
              <a:gd name="connsiteY2" fmla="*/ 0 h 116007"/>
              <a:gd name="connsiteX3" fmla="*/ 313899 w 313899"/>
              <a:gd name="connsiteY3" fmla="*/ 0 h 116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899" h="116007">
                <a:moveTo>
                  <a:pt x="0" y="40944"/>
                </a:moveTo>
                <a:cubicBezTo>
                  <a:pt x="42080" y="78475"/>
                  <a:pt x="84161" y="116007"/>
                  <a:pt x="136478" y="109183"/>
                </a:cubicBezTo>
                <a:cubicBezTo>
                  <a:pt x="188795" y="102359"/>
                  <a:pt x="313899" y="0"/>
                  <a:pt x="313899" y="0"/>
                </a:cubicBezTo>
                <a:lnTo>
                  <a:pt x="313899" y="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4648201" y="3810000"/>
            <a:ext cx="320723" cy="307074"/>
          </a:xfrm>
          <a:custGeom>
            <a:avLst/>
            <a:gdLst>
              <a:gd name="connsiteX0" fmla="*/ 0 w 320722"/>
              <a:gd name="connsiteY0" fmla="*/ 70513 h 307074"/>
              <a:gd name="connsiteX1" fmla="*/ 191068 w 320722"/>
              <a:gd name="connsiteY1" fmla="*/ 302525 h 307074"/>
              <a:gd name="connsiteX2" fmla="*/ 300250 w 320722"/>
              <a:gd name="connsiteY2" fmla="*/ 43218 h 307074"/>
              <a:gd name="connsiteX3" fmla="*/ 313898 w 320722"/>
              <a:gd name="connsiteY3" fmla="*/ 43218 h 30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722" h="307074">
                <a:moveTo>
                  <a:pt x="0" y="70513"/>
                </a:moveTo>
                <a:cubicBezTo>
                  <a:pt x="70513" y="188793"/>
                  <a:pt x="141026" y="307074"/>
                  <a:pt x="191068" y="302525"/>
                </a:cubicBezTo>
                <a:cubicBezTo>
                  <a:pt x="241110" y="297976"/>
                  <a:pt x="279778" y="86436"/>
                  <a:pt x="300250" y="43218"/>
                </a:cubicBezTo>
                <a:cubicBezTo>
                  <a:pt x="320722" y="0"/>
                  <a:pt x="317310" y="21609"/>
                  <a:pt x="313898" y="4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5715003" y="3581404"/>
            <a:ext cx="218364" cy="257033"/>
          </a:xfrm>
          <a:custGeom>
            <a:avLst/>
            <a:gdLst>
              <a:gd name="connsiteX0" fmla="*/ 0 w 218364"/>
              <a:gd name="connsiteY0" fmla="*/ 232012 h 257033"/>
              <a:gd name="connsiteX1" fmla="*/ 122830 w 218364"/>
              <a:gd name="connsiteY1" fmla="*/ 218364 h 257033"/>
              <a:gd name="connsiteX2" fmla="*/ 218364 w 218364"/>
              <a:gd name="connsiteY2" fmla="*/ 0 h 257033"/>
              <a:gd name="connsiteX3" fmla="*/ 218364 w 218364"/>
              <a:gd name="connsiteY3" fmla="*/ 0 h 257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64" h="257033">
                <a:moveTo>
                  <a:pt x="0" y="232012"/>
                </a:moveTo>
                <a:cubicBezTo>
                  <a:pt x="43218" y="244522"/>
                  <a:pt x="86436" y="257033"/>
                  <a:pt x="122830" y="218364"/>
                </a:cubicBezTo>
                <a:cubicBezTo>
                  <a:pt x="159224" y="179695"/>
                  <a:pt x="218364" y="0"/>
                  <a:pt x="218364" y="0"/>
                </a:cubicBezTo>
                <a:lnTo>
                  <a:pt x="218364" y="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6705606" y="3048004"/>
            <a:ext cx="491319" cy="286603"/>
          </a:xfrm>
          <a:custGeom>
            <a:avLst/>
            <a:gdLst>
              <a:gd name="connsiteX0" fmla="*/ 0 w 491319"/>
              <a:gd name="connsiteY0" fmla="*/ 204716 h 286603"/>
              <a:gd name="connsiteX1" fmla="*/ 163773 w 491319"/>
              <a:gd name="connsiteY1" fmla="*/ 13648 h 286603"/>
              <a:gd name="connsiteX2" fmla="*/ 491319 w 491319"/>
              <a:gd name="connsiteY2" fmla="*/ 286603 h 286603"/>
              <a:gd name="connsiteX3" fmla="*/ 491319 w 491319"/>
              <a:gd name="connsiteY3" fmla="*/ 286603 h 286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319" h="286603">
                <a:moveTo>
                  <a:pt x="0" y="204716"/>
                </a:moveTo>
                <a:cubicBezTo>
                  <a:pt x="40943" y="102358"/>
                  <a:pt x="81887" y="0"/>
                  <a:pt x="163773" y="13648"/>
                </a:cubicBezTo>
                <a:cubicBezTo>
                  <a:pt x="245659" y="27296"/>
                  <a:pt x="491319" y="286603"/>
                  <a:pt x="491319" y="286603"/>
                </a:cubicBezTo>
                <a:lnTo>
                  <a:pt x="491319" y="286603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1524001" y="4876800"/>
            <a:ext cx="313899" cy="348018"/>
          </a:xfrm>
          <a:custGeom>
            <a:avLst/>
            <a:gdLst>
              <a:gd name="connsiteX0" fmla="*/ 0 w 313898"/>
              <a:gd name="connsiteY0" fmla="*/ 31845 h 348018"/>
              <a:gd name="connsiteX1" fmla="*/ 136478 w 313898"/>
              <a:gd name="connsiteY1" fmla="*/ 45493 h 348018"/>
              <a:gd name="connsiteX2" fmla="*/ 286603 w 313898"/>
              <a:gd name="connsiteY2" fmla="*/ 304800 h 348018"/>
              <a:gd name="connsiteX3" fmla="*/ 300251 w 313898"/>
              <a:gd name="connsiteY3" fmla="*/ 304800 h 348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898" h="348018">
                <a:moveTo>
                  <a:pt x="0" y="31845"/>
                </a:moveTo>
                <a:cubicBezTo>
                  <a:pt x="44355" y="15922"/>
                  <a:pt x="88711" y="0"/>
                  <a:pt x="136478" y="45493"/>
                </a:cubicBezTo>
                <a:cubicBezTo>
                  <a:pt x="184245" y="90986"/>
                  <a:pt x="259308" y="261582"/>
                  <a:pt x="286603" y="304800"/>
                </a:cubicBezTo>
                <a:cubicBezTo>
                  <a:pt x="313898" y="348018"/>
                  <a:pt x="307074" y="326409"/>
                  <a:pt x="300251" y="30480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2590800" y="5334002"/>
            <a:ext cx="464024" cy="252483"/>
          </a:xfrm>
          <a:custGeom>
            <a:avLst/>
            <a:gdLst>
              <a:gd name="connsiteX0" fmla="*/ 0 w 464024"/>
              <a:gd name="connsiteY0" fmla="*/ 47767 h 252483"/>
              <a:gd name="connsiteX1" fmla="*/ 245660 w 464024"/>
              <a:gd name="connsiteY1" fmla="*/ 34119 h 252483"/>
              <a:gd name="connsiteX2" fmla="*/ 464024 w 464024"/>
              <a:gd name="connsiteY2" fmla="*/ 252483 h 252483"/>
              <a:gd name="connsiteX3" fmla="*/ 464024 w 464024"/>
              <a:gd name="connsiteY3" fmla="*/ 252483 h 25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024" h="252483">
                <a:moveTo>
                  <a:pt x="0" y="47767"/>
                </a:moveTo>
                <a:cubicBezTo>
                  <a:pt x="84161" y="23883"/>
                  <a:pt x="168323" y="0"/>
                  <a:pt x="245660" y="34119"/>
                </a:cubicBezTo>
                <a:cubicBezTo>
                  <a:pt x="322997" y="68238"/>
                  <a:pt x="464024" y="252483"/>
                  <a:pt x="464024" y="252483"/>
                </a:cubicBezTo>
                <a:lnTo>
                  <a:pt x="464024" y="252483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3657605" y="5867400"/>
            <a:ext cx="573207" cy="252484"/>
          </a:xfrm>
          <a:custGeom>
            <a:avLst/>
            <a:gdLst>
              <a:gd name="connsiteX0" fmla="*/ 0 w 573206"/>
              <a:gd name="connsiteY0" fmla="*/ 129654 h 252484"/>
              <a:gd name="connsiteX1" fmla="*/ 245659 w 573206"/>
              <a:gd name="connsiteY1" fmla="*/ 20472 h 252484"/>
              <a:gd name="connsiteX2" fmla="*/ 573206 w 573206"/>
              <a:gd name="connsiteY2" fmla="*/ 252484 h 252484"/>
              <a:gd name="connsiteX3" fmla="*/ 573206 w 573206"/>
              <a:gd name="connsiteY3" fmla="*/ 252484 h 252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206" h="252484">
                <a:moveTo>
                  <a:pt x="0" y="129654"/>
                </a:moveTo>
                <a:cubicBezTo>
                  <a:pt x="75062" y="64827"/>
                  <a:pt x="150125" y="0"/>
                  <a:pt x="245659" y="20472"/>
                </a:cubicBezTo>
                <a:cubicBezTo>
                  <a:pt x="341193" y="40944"/>
                  <a:pt x="573206" y="252484"/>
                  <a:pt x="573206" y="252484"/>
                </a:cubicBezTo>
                <a:lnTo>
                  <a:pt x="573206" y="252484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5029201" y="6096000"/>
            <a:ext cx="368491" cy="154674"/>
          </a:xfrm>
          <a:custGeom>
            <a:avLst/>
            <a:gdLst>
              <a:gd name="connsiteX0" fmla="*/ 0 w 368490"/>
              <a:gd name="connsiteY0" fmla="*/ 27296 h 154674"/>
              <a:gd name="connsiteX1" fmla="*/ 136478 w 368490"/>
              <a:gd name="connsiteY1" fmla="*/ 150125 h 154674"/>
              <a:gd name="connsiteX2" fmla="*/ 368490 w 368490"/>
              <a:gd name="connsiteY2" fmla="*/ 0 h 154674"/>
              <a:gd name="connsiteX3" fmla="*/ 368490 w 368490"/>
              <a:gd name="connsiteY3" fmla="*/ 0 h 154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490" h="154674">
                <a:moveTo>
                  <a:pt x="0" y="27296"/>
                </a:moveTo>
                <a:cubicBezTo>
                  <a:pt x="37531" y="90985"/>
                  <a:pt x="75063" y="154674"/>
                  <a:pt x="136478" y="150125"/>
                </a:cubicBezTo>
                <a:cubicBezTo>
                  <a:pt x="197893" y="145576"/>
                  <a:pt x="368490" y="0"/>
                  <a:pt x="368490" y="0"/>
                </a:cubicBezTo>
                <a:lnTo>
                  <a:pt x="368490" y="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6209732" y="5725240"/>
            <a:ext cx="495869" cy="348017"/>
          </a:xfrm>
          <a:custGeom>
            <a:avLst/>
            <a:gdLst>
              <a:gd name="connsiteX0" fmla="*/ 0 w 495869"/>
              <a:gd name="connsiteY0" fmla="*/ 293427 h 348017"/>
              <a:gd name="connsiteX1" fmla="*/ 368490 w 495869"/>
              <a:gd name="connsiteY1" fmla="*/ 307074 h 348017"/>
              <a:gd name="connsiteX2" fmla="*/ 477672 w 495869"/>
              <a:gd name="connsiteY2" fmla="*/ 47767 h 348017"/>
              <a:gd name="connsiteX3" fmla="*/ 477672 w 495869"/>
              <a:gd name="connsiteY3" fmla="*/ 20471 h 348017"/>
              <a:gd name="connsiteX4" fmla="*/ 464024 w 495869"/>
              <a:gd name="connsiteY4" fmla="*/ 20471 h 348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869" h="348017">
                <a:moveTo>
                  <a:pt x="0" y="293427"/>
                </a:moveTo>
                <a:cubicBezTo>
                  <a:pt x="144439" y="320722"/>
                  <a:pt x="288878" y="348017"/>
                  <a:pt x="368490" y="307074"/>
                </a:cubicBezTo>
                <a:cubicBezTo>
                  <a:pt x="448102" y="266131"/>
                  <a:pt x="459475" y="95534"/>
                  <a:pt x="477672" y="47767"/>
                </a:cubicBezTo>
                <a:cubicBezTo>
                  <a:pt x="495869" y="0"/>
                  <a:pt x="479947" y="25020"/>
                  <a:pt x="477672" y="20471"/>
                </a:cubicBezTo>
                <a:cubicBezTo>
                  <a:pt x="475397" y="15922"/>
                  <a:pt x="469710" y="18196"/>
                  <a:pt x="464024" y="20471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7315201" y="5268036"/>
            <a:ext cx="327547" cy="300250"/>
          </a:xfrm>
          <a:custGeom>
            <a:avLst/>
            <a:gdLst>
              <a:gd name="connsiteX0" fmla="*/ 0 w 327546"/>
              <a:gd name="connsiteY0" fmla="*/ 245660 h 300250"/>
              <a:gd name="connsiteX1" fmla="*/ 218364 w 327546"/>
              <a:gd name="connsiteY1" fmla="*/ 259307 h 300250"/>
              <a:gd name="connsiteX2" fmla="*/ 327546 w 327546"/>
              <a:gd name="connsiteY2" fmla="*/ 0 h 300250"/>
              <a:gd name="connsiteX3" fmla="*/ 327546 w 327546"/>
              <a:gd name="connsiteY3" fmla="*/ 0 h 3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546" h="300250">
                <a:moveTo>
                  <a:pt x="0" y="245660"/>
                </a:moveTo>
                <a:cubicBezTo>
                  <a:pt x="81886" y="272955"/>
                  <a:pt x="163773" y="300250"/>
                  <a:pt x="218364" y="259307"/>
                </a:cubicBezTo>
                <a:cubicBezTo>
                  <a:pt x="272955" y="218364"/>
                  <a:pt x="327546" y="0"/>
                  <a:pt x="327546" y="0"/>
                </a:cubicBezTo>
                <a:lnTo>
                  <a:pt x="327546" y="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>
            <a:off x="3" y="4495804"/>
            <a:ext cx="862084" cy="170597"/>
          </a:xfrm>
          <a:custGeom>
            <a:avLst/>
            <a:gdLst>
              <a:gd name="connsiteX0" fmla="*/ 862084 w 862084"/>
              <a:gd name="connsiteY0" fmla="*/ 170597 h 170597"/>
              <a:gd name="connsiteX1" fmla="*/ 671015 w 862084"/>
              <a:gd name="connsiteY1" fmla="*/ 6824 h 170597"/>
              <a:gd name="connsiteX2" fmla="*/ 97809 w 862084"/>
              <a:gd name="connsiteY2" fmla="*/ 129654 h 170597"/>
              <a:gd name="connsiteX3" fmla="*/ 84161 w 862084"/>
              <a:gd name="connsiteY3" fmla="*/ 129654 h 1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084" h="170597">
                <a:moveTo>
                  <a:pt x="862084" y="170597"/>
                </a:moveTo>
                <a:cubicBezTo>
                  <a:pt x="830239" y="92122"/>
                  <a:pt x="798394" y="13648"/>
                  <a:pt x="671015" y="6824"/>
                </a:cubicBezTo>
                <a:cubicBezTo>
                  <a:pt x="543636" y="0"/>
                  <a:pt x="195618" y="109182"/>
                  <a:pt x="97809" y="129654"/>
                </a:cubicBezTo>
                <a:cubicBezTo>
                  <a:pt x="0" y="150126"/>
                  <a:pt x="42080" y="139890"/>
                  <a:pt x="84161" y="129654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6553200" y="762000"/>
            <a:ext cx="838200" cy="9144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7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7" name="Полилиния 56"/>
          <p:cNvSpPr/>
          <p:nvPr/>
        </p:nvSpPr>
        <p:spPr>
          <a:xfrm>
            <a:off x="7391400" y="990601"/>
            <a:ext cx="907576" cy="268406"/>
          </a:xfrm>
          <a:custGeom>
            <a:avLst/>
            <a:gdLst>
              <a:gd name="connsiteX0" fmla="*/ 0 w 907576"/>
              <a:gd name="connsiteY0" fmla="*/ 138751 h 268406"/>
              <a:gd name="connsiteX1" fmla="*/ 313898 w 907576"/>
              <a:gd name="connsiteY1" fmla="*/ 247934 h 268406"/>
              <a:gd name="connsiteX2" fmla="*/ 586854 w 907576"/>
              <a:gd name="connsiteY2" fmla="*/ 15922 h 268406"/>
              <a:gd name="connsiteX3" fmla="*/ 859809 w 907576"/>
              <a:gd name="connsiteY3" fmla="*/ 152399 h 268406"/>
              <a:gd name="connsiteX4" fmla="*/ 873457 w 907576"/>
              <a:gd name="connsiteY4" fmla="*/ 152399 h 268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576" h="268406">
                <a:moveTo>
                  <a:pt x="0" y="138751"/>
                </a:moveTo>
                <a:cubicBezTo>
                  <a:pt x="108044" y="203578"/>
                  <a:pt x="216089" y="268406"/>
                  <a:pt x="313898" y="247934"/>
                </a:cubicBezTo>
                <a:cubicBezTo>
                  <a:pt x="411707" y="227463"/>
                  <a:pt x="495869" y="31844"/>
                  <a:pt x="586854" y="15922"/>
                </a:cubicBezTo>
                <a:cubicBezTo>
                  <a:pt x="677839" y="0"/>
                  <a:pt x="812042" y="129653"/>
                  <a:pt x="859809" y="152399"/>
                </a:cubicBezTo>
                <a:cubicBezTo>
                  <a:pt x="907576" y="175145"/>
                  <a:pt x="890516" y="163772"/>
                  <a:pt x="873457" y="152399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олилиния 57"/>
          <p:cNvSpPr/>
          <p:nvPr/>
        </p:nvSpPr>
        <p:spPr>
          <a:xfrm>
            <a:off x="968997" y="1180532"/>
            <a:ext cx="227463" cy="313899"/>
          </a:xfrm>
          <a:custGeom>
            <a:avLst/>
            <a:gdLst>
              <a:gd name="connsiteX0" fmla="*/ 0 w 227463"/>
              <a:gd name="connsiteY0" fmla="*/ 143302 h 313899"/>
              <a:gd name="connsiteX1" fmla="*/ 191069 w 227463"/>
              <a:gd name="connsiteY1" fmla="*/ 20472 h 313899"/>
              <a:gd name="connsiteX2" fmla="*/ 218364 w 227463"/>
              <a:gd name="connsiteY2" fmla="*/ 266132 h 313899"/>
              <a:gd name="connsiteX3" fmla="*/ 218364 w 227463"/>
              <a:gd name="connsiteY3" fmla="*/ 307075 h 313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63" h="313899">
                <a:moveTo>
                  <a:pt x="0" y="143302"/>
                </a:moveTo>
                <a:cubicBezTo>
                  <a:pt x="77337" y="71651"/>
                  <a:pt x="154675" y="0"/>
                  <a:pt x="191069" y="20472"/>
                </a:cubicBezTo>
                <a:cubicBezTo>
                  <a:pt x="227463" y="40944"/>
                  <a:pt x="213815" y="218365"/>
                  <a:pt x="218364" y="266132"/>
                </a:cubicBezTo>
                <a:cubicBezTo>
                  <a:pt x="222913" y="313899"/>
                  <a:pt x="220638" y="310487"/>
                  <a:pt x="218364" y="307075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олилиния 58"/>
          <p:cNvSpPr/>
          <p:nvPr/>
        </p:nvSpPr>
        <p:spPr>
          <a:xfrm>
            <a:off x="4462822" y="1257873"/>
            <a:ext cx="573207" cy="332095"/>
          </a:xfrm>
          <a:custGeom>
            <a:avLst/>
            <a:gdLst>
              <a:gd name="connsiteX0" fmla="*/ 0 w 573206"/>
              <a:gd name="connsiteY0" fmla="*/ 229737 h 332095"/>
              <a:gd name="connsiteX1" fmla="*/ 150125 w 573206"/>
              <a:gd name="connsiteY1" fmla="*/ 11373 h 332095"/>
              <a:gd name="connsiteX2" fmla="*/ 341194 w 573206"/>
              <a:gd name="connsiteY2" fmla="*/ 297976 h 332095"/>
              <a:gd name="connsiteX3" fmla="*/ 573206 w 573206"/>
              <a:gd name="connsiteY3" fmla="*/ 216089 h 332095"/>
              <a:gd name="connsiteX4" fmla="*/ 573206 w 573206"/>
              <a:gd name="connsiteY4" fmla="*/ 216089 h 3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206" h="332095">
                <a:moveTo>
                  <a:pt x="0" y="229737"/>
                </a:moveTo>
                <a:cubicBezTo>
                  <a:pt x="46629" y="114868"/>
                  <a:pt x="93259" y="0"/>
                  <a:pt x="150125" y="11373"/>
                </a:cubicBezTo>
                <a:cubicBezTo>
                  <a:pt x="206991" y="22746"/>
                  <a:pt x="270681" y="263857"/>
                  <a:pt x="341194" y="297976"/>
                </a:cubicBezTo>
                <a:cubicBezTo>
                  <a:pt x="411707" y="332095"/>
                  <a:pt x="573206" y="216089"/>
                  <a:pt x="573206" y="216089"/>
                </a:cubicBezTo>
                <a:lnTo>
                  <a:pt x="573206" y="216089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олилиния 59"/>
          <p:cNvSpPr/>
          <p:nvPr/>
        </p:nvSpPr>
        <p:spPr>
          <a:xfrm>
            <a:off x="2647667" y="3068474"/>
            <a:ext cx="191068" cy="275229"/>
          </a:xfrm>
          <a:custGeom>
            <a:avLst/>
            <a:gdLst>
              <a:gd name="connsiteX0" fmla="*/ 0 w 191068"/>
              <a:gd name="connsiteY0" fmla="*/ 179695 h 275229"/>
              <a:gd name="connsiteX1" fmla="*/ 95534 w 191068"/>
              <a:gd name="connsiteY1" fmla="*/ 15922 h 275229"/>
              <a:gd name="connsiteX2" fmla="*/ 191068 w 191068"/>
              <a:gd name="connsiteY2" fmla="*/ 275229 h 275229"/>
              <a:gd name="connsiteX3" fmla="*/ 191068 w 191068"/>
              <a:gd name="connsiteY3" fmla="*/ 275229 h 275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068" h="275229">
                <a:moveTo>
                  <a:pt x="0" y="179695"/>
                </a:moveTo>
                <a:cubicBezTo>
                  <a:pt x="31844" y="89847"/>
                  <a:pt x="63689" y="0"/>
                  <a:pt x="95534" y="15922"/>
                </a:cubicBezTo>
                <a:cubicBezTo>
                  <a:pt x="127379" y="31844"/>
                  <a:pt x="191068" y="275229"/>
                  <a:pt x="191068" y="275229"/>
                </a:cubicBezTo>
                <a:lnTo>
                  <a:pt x="191068" y="275229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олилиния 61"/>
          <p:cNvSpPr/>
          <p:nvPr/>
        </p:nvSpPr>
        <p:spPr>
          <a:xfrm>
            <a:off x="3589361" y="3259541"/>
            <a:ext cx="304800" cy="393510"/>
          </a:xfrm>
          <a:custGeom>
            <a:avLst/>
            <a:gdLst>
              <a:gd name="connsiteX0" fmla="*/ 0 w 304800"/>
              <a:gd name="connsiteY0" fmla="*/ 220638 h 393510"/>
              <a:gd name="connsiteX1" fmla="*/ 136478 w 304800"/>
              <a:gd name="connsiteY1" fmla="*/ 15922 h 393510"/>
              <a:gd name="connsiteX2" fmla="*/ 259308 w 304800"/>
              <a:gd name="connsiteY2" fmla="*/ 125104 h 393510"/>
              <a:gd name="connsiteX3" fmla="*/ 300251 w 304800"/>
              <a:gd name="connsiteY3" fmla="*/ 357116 h 393510"/>
              <a:gd name="connsiteX4" fmla="*/ 286603 w 304800"/>
              <a:gd name="connsiteY4" fmla="*/ 343468 h 39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00" h="393510">
                <a:moveTo>
                  <a:pt x="0" y="220638"/>
                </a:moveTo>
                <a:cubicBezTo>
                  <a:pt x="46630" y="126241"/>
                  <a:pt x="93260" y="31844"/>
                  <a:pt x="136478" y="15922"/>
                </a:cubicBezTo>
                <a:cubicBezTo>
                  <a:pt x="179696" y="0"/>
                  <a:pt x="232013" y="68238"/>
                  <a:pt x="259308" y="125104"/>
                </a:cubicBezTo>
                <a:cubicBezTo>
                  <a:pt x="286603" y="181970"/>
                  <a:pt x="295702" y="320722"/>
                  <a:pt x="300251" y="357116"/>
                </a:cubicBezTo>
                <a:cubicBezTo>
                  <a:pt x="304800" y="393510"/>
                  <a:pt x="295701" y="368489"/>
                  <a:pt x="286603" y="34346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олилиния 62"/>
          <p:cNvSpPr/>
          <p:nvPr/>
        </p:nvSpPr>
        <p:spPr>
          <a:xfrm>
            <a:off x="7915706" y="3218601"/>
            <a:ext cx="163775" cy="84161"/>
          </a:xfrm>
          <a:custGeom>
            <a:avLst/>
            <a:gdLst>
              <a:gd name="connsiteX0" fmla="*/ 0 w 163774"/>
              <a:gd name="connsiteY0" fmla="*/ 70513 h 84161"/>
              <a:gd name="connsiteX1" fmla="*/ 95535 w 163774"/>
              <a:gd name="connsiteY1" fmla="*/ 2275 h 84161"/>
              <a:gd name="connsiteX2" fmla="*/ 163774 w 163774"/>
              <a:gd name="connsiteY2" fmla="*/ 84161 h 84161"/>
              <a:gd name="connsiteX3" fmla="*/ 163774 w 163774"/>
              <a:gd name="connsiteY3" fmla="*/ 84161 h 84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774" h="84161">
                <a:moveTo>
                  <a:pt x="0" y="70513"/>
                </a:moveTo>
                <a:cubicBezTo>
                  <a:pt x="34119" y="35256"/>
                  <a:pt x="68239" y="0"/>
                  <a:pt x="95535" y="2275"/>
                </a:cubicBezTo>
                <a:cubicBezTo>
                  <a:pt x="122831" y="4550"/>
                  <a:pt x="163774" y="84161"/>
                  <a:pt x="163774" y="84161"/>
                </a:cubicBezTo>
                <a:lnTo>
                  <a:pt x="163774" y="84161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олилиния 63"/>
          <p:cNvSpPr/>
          <p:nvPr/>
        </p:nvSpPr>
        <p:spPr>
          <a:xfrm>
            <a:off x="8727617" y="2497540"/>
            <a:ext cx="184377" cy="586854"/>
          </a:xfrm>
          <a:custGeom>
            <a:avLst/>
            <a:gdLst>
              <a:gd name="connsiteX0" fmla="*/ 34252 w 184377"/>
              <a:gd name="connsiteY0" fmla="*/ 586854 h 586854"/>
              <a:gd name="connsiteX1" fmla="*/ 34252 w 184377"/>
              <a:gd name="connsiteY1" fmla="*/ 382138 h 586854"/>
              <a:gd name="connsiteX2" fmla="*/ 75195 w 184377"/>
              <a:gd name="connsiteY2" fmla="*/ 354842 h 586854"/>
              <a:gd name="connsiteX3" fmla="*/ 170729 w 184377"/>
              <a:gd name="connsiteY3" fmla="*/ 395785 h 586854"/>
              <a:gd name="connsiteX4" fmla="*/ 184377 w 184377"/>
              <a:gd name="connsiteY4" fmla="*/ 436729 h 586854"/>
              <a:gd name="connsiteX5" fmla="*/ 170729 w 184377"/>
              <a:gd name="connsiteY5" fmla="*/ 477672 h 586854"/>
              <a:gd name="connsiteX6" fmla="*/ 102490 w 184377"/>
              <a:gd name="connsiteY6" fmla="*/ 409433 h 586854"/>
              <a:gd name="connsiteX7" fmla="*/ 61547 w 184377"/>
              <a:gd name="connsiteY7" fmla="*/ 382138 h 586854"/>
              <a:gd name="connsiteX8" fmla="*/ 75195 w 184377"/>
              <a:gd name="connsiteY8" fmla="*/ 122830 h 586854"/>
              <a:gd name="connsiteX9" fmla="*/ 116138 w 184377"/>
              <a:gd name="connsiteY9" fmla="*/ 40944 h 586854"/>
              <a:gd name="connsiteX10" fmla="*/ 129786 w 184377"/>
              <a:gd name="connsiteY10" fmla="*/ 0 h 586854"/>
              <a:gd name="connsiteX11" fmla="*/ 143434 w 184377"/>
              <a:gd name="connsiteY11" fmla="*/ 13648 h 58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4377" h="586854">
                <a:moveTo>
                  <a:pt x="34252" y="586854"/>
                </a:moveTo>
                <a:cubicBezTo>
                  <a:pt x="8378" y="509233"/>
                  <a:pt x="0" y="502021"/>
                  <a:pt x="34252" y="382138"/>
                </a:cubicBezTo>
                <a:cubicBezTo>
                  <a:pt x="38758" y="366367"/>
                  <a:pt x="61547" y="363941"/>
                  <a:pt x="75195" y="354842"/>
                </a:cubicBezTo>
                <a:cubicBezTo>
                  <a:pt x="99662" y="362998"/>
                  <a:pt x="153866" y="378922"/>
                  <a:pt x="170729" y="395785"/>
                </a:cubicBezTo>
                <a:cubicBezTo>
                  <a:pt x="180902" y="405958"/>
                  <a:pt x="179828" y="423081"/>
                  <a:pt x="184377" y="436729"/>
                </a:cubicBezTo>
                <a:cubicBezTo>
                  <a:pt x="179828" y="450377"/>
                  <a:pt x="184377" y="482221"/>
                  <a:pt x="170729" y="477672"/>
                </a:cubicBezTo>
                <a:cubicBezTo>
                  <a:pt x="140212" y="467499"/>
                  <a:pt x="126699" y="430616"/>
                  <a:pt x="102490" y="409433"/>
                </a:cubicBezTo>
                <a:cubicBezTo>
                  <a:pt x="90146" y="398632"/>
                  <a:pt x="75195" y="391236"/>
                  <a:pt x="61547" y="382138"/>
                </a:cubicBezTo>
                <a:cubicBezTo>
                  <a:pt x="27477" y="279927"/>
                  <a:pt x="31968" y="313029"/>
                  <a:pt x="75195" y="122830"/>
                </a:cubicBezTo>
                <a:cubicBezTo>
                  <a:pt x="81958" y="93072"/>
                  <a:pt x="103744" y="68831"/>
                  <a:pt x="116138" y="40944"/>
                </a:cubicBezTo>
                <a:cubicBezTo>
                  <a:pt x="121981" y="27798"/>
                  <a:pt x="119613" y="10173"/>
                  <a:pt x="129786" y="0"/>
                </a:cubicBezTo>
                <a:lnTo>
                  <a:pt x="143434" y="13648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олилиния 66"/>
          <p:cNvSpPr/>
          <p:nvPr/>
        </p:nvSpPr>
        <p:spPr>
          <a:xfrm>
            <a:off x="381050" y="2094562"/>
            <a:ext cx="494591" cy="815812"/>
          </a:xfrm>
          <a:custGeom>
            <a:avLst/>
            <a:gdLst>
              <a:gd name="connsiteX0" fmla="*/ 478763 w 494590"/>
              <a:gd name="connsiteY0" fmla="*/ 703229 h 815812"/>
              <a:gd name="connsiteX1" fmla="*/ 328638 w 494590"/>
              <a:gd name="connsiteY1" fmla="*/ 607695 h 815812"/>
              <a:gd name="connsiteX2" fmla="*/ 287694 w 494590"/>
              <a:gd name="connsiteY2" fmla="*/ 594047 h 815812"/>
              <a:gd name="connsiteX3" fmla="*/ 178512 w 494590"/>
              <a:gd name="connsiteY3" fmla="*/ 662286 h 815812"/>
              <a:gd name="connsiteX4" fmla="*/ 164864 w 494590"/>
              <a:gd name="connsiteY4" fmla="*/ 716877 h 815812"/>
              <a:gd name="connsiteX5" fmla="*/ 178512 w 494590"/>
              <a:gd name="connsiteY5" fmla="*/ 798763 h 815812"/>
              <a:gd name="connsiteX6" fmla="*/ 274047 w 494590"/>
              <a:gd name="connsiteY6" fmla="*/ 785116 h 815812"/>
              <a:gd name="connsiteX7" fmla="*/ 355933 w 494590"/>
              <a:gd name="connsiteY7" fmla="*/ 716877 h 815812"/>
              <a:gd name="connsiteX8" fmla="*/ 314990 w 494590"/>
              <a:gd name="connsiteY8" fmla="*/ 389331 h 815812"/>
              <a:gd name="connsiteX9" fmla="*/ 246751 w 494590"/>
              <a:gd name="connsiteY9" fmla="*/ 266501 h 815812"/>
              <a:gd name="connsiteX10" fmla="*/ 192160 w 494590"/>
              <a:gd name="connsiteY10" fmla="*/ 252853 h 815812"/>
              <a:gd name="connsiteX11" fmla="*/ 28387 w 494590"/>
              <a:gd name="connsiteY11" fmla="*/ 266501 h 815812"/>
              <a:gd name="connsiteX12" fmla="*/ 42035 w 494590"/>
              <a:gd name="connsiteY12" fmla="*/ 375683 h 815812"/>
              <a:gd name="connsiteX13" fmla="*/ 96626 w 494590"/>
              <a:gd name="connsiteY13" fmla="*/ 362035 h 815812"/>
              <a:gd name="connsiteX14" fmla="*/ 246751 w 494590"/>
              <a:gd name="connsiteY14" fmla="*/ 157319 h 815812"/>
              <a:gd name="connsiteX15" fmla="*/ 246751 w 494590"/>
              <a:gd name="connsiteY15" fmla="*/ 7193 h 815812"/>
              <a:gd name="connsiteX16" fmla="*/ 233103 w 494590"/>
              <a:gd name="connsiteY16" fmla="*/ 34489 h 81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94590" h="815812">
                <a:moveTo>
                  <a:pt x="478763" y="703229"/>
                </a:moveTo>
                <a:cubicBezTo>
                  <a:pt x="380349" y="670424"/>
                  <a:pt x="494590" y="713300"/>
                  <a:pt x="328638" y="607695"/>
                </a:cubicBezTo>
                <a:cubicBezTo>
                  <a:pt x="316501" y="599971"/>
                  <a:pt x="301342" y="598596"/>
                  <a:pt x="287694" y="594047"/>
                </a:cubicBezTo>
                <a:cubicBezTo>
                  <a:pt x="230118" y="608441"/>
                  <a:pt x="216209" y="601971"/>
                  <a:pt x="178512" y="662286"/>
                </a:cubicBezTo>
                <a:cubicBezTo>
                  <a:pt x="168571" y="678192"/>
                  <a:pt x="169413" y="698680"/>
                  <a:pt x="164864" y="716877"/>
                </a:cubicBezTo>
                <a:cubicBezTo>
                  <a:pt x="169413" y="744172"/>
                  <a:pt x="155046" y="784097"/>
                  <a:pt x="178512" y="798763"/>
                </a:cubicBezTo>
                <a:cubicBezTo>
                  <a:pt x="205791" y="815812"/>
                  <a:pt x="243235" y="794359"/>
                  <a:pt x="274047" y="785116"/>
                </a:cubicBezTo>
                <a:cubicBezTo>
                  <a:pt x="301189" y="776973"/>
                  <a:pt x="338527" y="734283"/>
                  <a:pt x="355933" y="716877"/>
                </a:cubicBezTo>
                <a:cubicBezTo>
                  <a:pt x="342285" y="607695"/>
                  <a:pt x="333079" y="497866"/>
                  <a:pt x="314990" y="389331"/>
                </a:cubicBezTo>
                <a:cubicBezTo>
                  <a:pt x="307261" y="342959"/>
                  <a:pt x="290819" y="291683"/>
                  <a:pt x="246751" y="266501"/>
                </a:cubicBezTo>
                <a:cubicBezTo>
                  <a:pt x="230465" y="257195"/>
                  <a:pt x="210357" y="257402"/>
                  <a:pt x="192160" y="252853"/>
                </a:cubicBezTo>
                <a:cubicBezTo>
                  <a:pt x="137569" y="257402"/>
                  <a:pt x="70784" y="231812"/>
                  <a:pt x="28387" y="266501"/>
                </a:cubicBezTo>
                <a:cubicBezTo>
                  <a:pt x="0" y="289726"/>
                  <a:pt x="20717" y="345838"/>
                  <a:pt x="42035" y="375683"/>
                </a:cubicBezTo>
                <a:cubicBezTo>
                  <a:pt x="52937" y="390946"/>
                  <a:pt x="78429" y="366584"/>
                  <a:pt x="96626" y="362035"/>
                </a:cubicBezTo>
                <a:cubicBezTo>
                  <a:pt x="220932" y="237729"/>
                  <a:pt x="172020" y="306782"/>
                  <a:pt x="246751" y="157319"/>
                </a:cubicBezTo>
                <a:cubicBezTo>
                  <a:pt x="249257" y="139780"/>
                  <a:pt x="276245" y="36686"/>
                  <a:pt x="246751" y="7193"/>
                </a:cubicBezTo>
                <a:cubicBezTo>
                  <a:pt x="239558" y="0"/>
                  <a:pt x="237652" y="25390"/>
                  <a:pt x="233103" y="34489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олилиния 67"/>
          <p:cNvSpPr/>
          <p:nvPr/>
        </p:nvSpPr>
        <p:spPr>
          <a:xfrm>
            <a:off x="8338787" y="4312697"/>
            <a:ext cx="504967" cy="586853"/>
          </a:xfrm>
          <a:custGeom>
            <a:avLst/>
            <a:gdLst>
              <a:gd name="connsiteX0" fmla="*/ 0 w 504967"/>
              <a:gd name="connsiteY0" fmla="*/ 586853 h 586853"/>
              <a:gd name="connsiteX1" fmla="*/ 272955 w 504967"/>
              <a:gd name="connsiteY1" fmla="*/ 491319 h 586853"/>
              <a:gd name="connsiteX2" fmla="*/ 272955 w 504967"/>
              <a:gd name="connsiteY2" fmla="*/ 245659 h 586853"/>
              <a:gd name="connsiteX3" fmla="*/ 136478 w 504967"/>
              <a:gd name="connsiteY3" fmla="*/ 313898 h 586853"/>
              <a:gd name="connsiteX4" fmla="*/ 122830 w 504967"/>
              <a:gd name="connsiteY4" fmla="*/ 382137 h 586853"/>
              <a:gd name="connsiteX5" fmla="*/ 136478 w 504967"/>
              <a:gd name="connsiteY5" fmla="*/ 423080 h 586853"/>
              <a:gd name="connsiteX6" fmla="*/ 341194 w 504967"/>
              <a:gd name="connsiteY6" fmla="*/ 436728 h 586853"/>
              <a:gd name="connsiteX7" fmla="*/ 395785 w 504967"/>
              <a:gd name="connsiteY7" fmla="*/ 368489 h 586853"/>
              <a:gd name="connsiteX8" fmla="*/ 436728 w 504967"/>
              <a:gd name="connsiteY8" fmla="*/ 286603 h 586853"/>
              <a:gd name="connsiteX9" fmla="*/ 504967 w 504967"/>
              <a:gd name="connsiteY9" fmla="*/ 68238 h 586853"/>
              <a:gd name="connsiteX10" fmla="*/ 477672 w 504967"/>
              <a:gd name="connsiteY10" fmla="*/ 0 h 586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04967" h="586853">
                <a:moveTo>
                  <a:pt x="0" y="586853"/>
                </a:moveTo>
                <a:cubicBezTo>
                  <a:pt x="90985" y="555008"/>
                  <a:pt x="194514" y="547348"/>
                  <a:pt x="272955" y="491319"/>
                </a:cubicBezTo>
                <a:cubicBezTo>
                  <a:pt x="305411" y="468136"/>
                  <a:pt x="273877" y="254880"/>
                  <a:pt x="272955" y="245659"/>
                </a:cubicBezTo>
                <a:cubicBezTo>
                  <a:pt x="223287" y="259850"/>
                  <a:pt x="163295" y="260264"/>
                  <a:pt x="136478" y="313898"/>
                </a:cubicBezTo>
                <a:cubicBezTo>
                  <a:pt x="126104" y="334646"/>
                  <a:pt x="127379" y="359391"/>
                  <a:pt x="122830" y="382137"/>
                </a:cubicBezTo>
                <a:cubicBezTo>
                  <a:pt x="127379" y="395785"/>
                  <a:pt x="127491" y="411846"/>
                  <a:pt x="136478" y="423080"/>
                </a:cubicBezTo>
                <a:cubicBezTo>
                  <a:pt x="185148" y="483918"/>
                  <a:pt x="287493" y="441203"/>
                  <a:pt x="341194" y="436728"/>
                </a:cubicBezTo>
                <a:cubicBezTo>
                  <a:pt x="359391" y="413982"/>
                  <a:pt x="380146" y="393064"/>
                  <a:pt x="395785" y="368489"/>
                </a:cubicBezTo>
                <a:cubicBezTo>
                  <a:pt x="412169" y="342743"/>
                  <a:pt x="425667" y="315045"/>
                  <a:pt x="436728" y="286603"/>
                </a:cubicBezTo>
                <a:cubicBezTo>
                  <a:pt x="479092" y="177666"/>
                  <a:pt x="483281" y="154980"/>
                  <a:pt x="504967" y="68238"/>
                </a:cubicBezTo>
                <a:cubicBezTo>
                  <a:pt x="489759" y="7406"/>
                  <a:pt x="504582" y="26910"/>
                  <a:pt x="477672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533400" y="1600200"/>
            <a:ext cx="762000" cy="762000"/>
          </a:xfrm>
          <a:prstGeom prst="ellipse">
            <a:avLst/>
          </a:prstGeom>
          <a:solidFill>
            <a:srgbClr val="B2B2B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371600" y="2057400"/>
            <a:ext cx="838200" cy="762000"/>
          </a:xfrm>
          <a:prstGeom prst="ellipse">
            <a:avLst/>
          </a:prstGeom>
          <a:solidFill>
            <a:srgbClr val="B2B2B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438400" y="2057400"/>
            <a:ext cx="762000" cy="762000"/>
          </a:xfrm>
          <a:prstGeom prst="ellipse">
            <a:avLst/>
          </a:prstGeom>
          <a:solidFill>
            <a:srgbClr val="B2B2B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6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429000" y="2438400"/>
            <a:ext cx="762000" cy="762000"/>
          </a:xfrm>
          <a:prstGeom prst="ellipse">
            <a:avLst/>
          </a:prstGeom>
          <a:solidFill>
            <a:srgbClr val="B2B2B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+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495800" y="2514600"/>
            <a:ext cx="762000" cy="685800"/>
          </a:xfrm>
          <a:prstGeom prst="ellipse">
            <a:avLst/>
          </a:prstGeom>
          <a:solidFill>
            <a:srgbClr val="B2B2B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4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486400" y="2438400"/>
            <a:ext cx="838200" cy="762000"/>
          </a:xfrm>
          <a:prstGeom prst="ellipse">
            <a:avLst/>
          </a:prstGeom>
          <a:solidFill>
            <a:srgbClr val="B2B2B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=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553200" y="2362200"/>
            <a:ext cx="762000" cy="762000"/>
          </a:xfrm>
          <a:prstGeom prst="ellipse">
            <a:avLst/>
          </a:prstGeom>
          <a:solidFill>
            <a:srgbClr val="B2B2B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10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391400" y="2057400"/>
            <a:ext cx="762000" cy="762000"/>
          </a:xfrm>
          <a:prstGeom prst="ellipse">
            <a:avLst/>
          </a:prstGeom>
          <a:solidFill>
            <a:srgbClr val="B2B2B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752600" y="4724400"/>
            <a:ext cx="838200" cy="838200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590800" y="3886200"/>
            <a:ext cx="838200" cy="762000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10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733800" y="3505200"/>
            <a:ext cx="914400" cy="914400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-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029200" y="3429000"/>
            <a:ext cx="914400" cy="838200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1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943600" y="4267200"/>
            <a:ext cx="838200" cy="838200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=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5486400" y="5334000"/>
            <a:ext cx="914400" cy="838200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9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267200" y="5715000"/>
            <a:ext cx="914400" cy="838200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5" name="Полилиния 34"/>
          <p:cNvSpPr/>
          <p:nvPr/>
        </p:nvSpPr>
        <p:spPr>
          <a:xfrm>
            <a:off x="1143000" y="2209802"/>
            <a:ext cx="313899" cy="116007"/>
          </a:xfrm>
          <a:custGeom>
            <a:avLst/>
            <a:gdLst>
              <a:gd name="connsiteX0" fmla="*/ 0 w 313899"/>
              <a:gd name="connsiteY0" fmla="*/ 40944 h 116007"/>
              <a:gd name="connsiteX1" fmla="*/ 136478 w 313899"/>
              <a:gd name="connsiteY1" fmla="*/ 109183 h 116007"/>
              <a:gd name="connsiteX2" fmla="*/ 313899 w 313899"/>
              <a:gd name="connsiteY2" fmla="*/ 0 h 116007"/>
              <a:gd name="connsiteX3" fmla="*/ 313899 w 313899"/>
              <a:gd name="connsiteY3" fmla="*/ 0 h 116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899" h="116007">
                <a:moveTo>
                  <a:pt x="0" y="40944"/>
                </a:moveTo>
                <a:cubicBezTo>
                  <a:pt x="42080" y="78475"/>
                  <a:pt x="84161" y="116007"/>
                  <a:pt x="136478" y="109183"/>
                </a:cubicBezTo>
                <a:cubicBezTo>
                  <a:pt x="188795" y="102359"/>
                  <a:pt x="313899" y="0"/>
                  <a:pt x="313899" y="0"/>
                </a:cubicBezTo>
                <a:lnTo>
                  <a:pt x="313899" y="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4191001" y="2743200"/>
            <a:ext cx="320723" cy="307074"/>
          </a:xfrm>
          <a:custGeom>
            <a:avLst/>
            <a:gdLst>
              <a:gd name="connsiteX0" fmla="*/ 0 w 320722"/>
              <a:gd name="connsiteY0" fmla="*/ 70513 h 307074"/>
              <a:gd name="connsiteX1" fmla="*/ 191068 w 320722"/>
              <a:gd name="connsiteY1" fmla="*/ 302525 h 307074"/>
              <a:gd name="connsiteX2" fmla="*/ 300250 w 320722"/>
              <a:gd name="connsiteY2" fmla="*/ 43218 h 307074"/>
              <a:gd name="connsiteX3" fmla="*/ 313898 w 320722"/>
              <a:gd name="connsiteY3" fmla="*/ 43218 h 30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722" h="307074">
                <a:moveTo>
                  <a:pt x="0" y="70513"/>
                </a:moveTo>
                <a:cubicBezTo>
                  <a:pt x="70513" y="188793"/>
                  <a:pt x="141026" y="307074"/>
                  <a:pt x="191068" y="302525"/>
                </a:cubicBezTo>
                <a:cubicBezTo>
                  <a:pt x="241110" y="297976"/>
                  <a:pt x="279778" y="86436"/>
                  <a:pt x="300250" y="43218"/>
                </a:cubicBezTo>
                <a:cubicBezTo>
                  <a:pt x="320722" y="0"/>
                  <a:pt x="317310" y="21609"/>
                  <a:pt x="313898" y="4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5257803" y="2743204"/>
            <a:ext cx="218364" cy="257033"/>
          </a:xfrm>
          <a:custGeom>
            <a:avLst/>
            <a:gdLst>
              <a:gd name="connsiteX0" fmla="*/ 0 w 218364"/>
              <a:gd name="connsiteY0" fmla="*/ 232012 h 257033"/>
              <a:gd name="connsiteX1" fmla="*/ 122830 w 218364"/>
              <a:gd name="connsiteY1" fmla="*/ 218364 h 257033"/>
              <a:gd name="connsiteX2" fmla="*/ 218364 w 218364"/>
              <a:gd name="connsiteY2" fmla="*/ 0 h 257033"/>
              <a:gd name="connsiteX3" fmla="*/ 218364 w 218364"/>
              <a:gd name="connsiteY3" fmla="*/ 0 h 257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64" h="257033">
                <a:moveTo>
                  <a:pt x="0" y="232012"/>
                </a:moveTo>
                <a:cubicBezTo>
                  <a:pt x="43218" y="244522"/>
                  <a:pt x="86436" y="257033"/>
                  <a:pt x="122830" y="218364"/>
                </a:cubicBezTo>
                <a:cubicBezTo>
                  <a:pt x="159224" y="179695"/>
                  <a:pt x="218364" y="0"/>
                  <a:pt x="218364" y="0"/>
                </a:cubicBezTo>
                <a:lnTo>
                  <a:pt x="218364" y="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6096006" y="2286004"/>
            <a:ext cx="491319" cy="286603"/>
          </a:xfrm>
          <a:custGeom>
            <a:avLst/>
            <a:gdLst>
              <a:gd name="connsiteX0" fmla="*/ 0 w 491319"/>
              <a:gd name="connsiteY0" fmla="*/ 204716 h 286603"/>
              <a:gd name="connsiteX1" fmla="*/ 163773 w 491319"/>
              <a:gd name="connsiteY1" fmla="*/ 13648 h 286603"/>
              <a:gd name="connsiteX2" fmla="*/ 491319 w 491319"/>
              <a:gd name="connsiteY2" fmla="*/ 286603 h 286603"/>
              <a:gd name="connsiteX3" fmla="*/ 491319 w 491319"/>
              <a:gd name="connsiteY3" fmla="*/ 286603 h 286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319" h="286603">
                <a:moveTo>
                  <a:pt x="0" y="204716"/>
                </a:moveTo>
                <a:cubicBezTo>
                  <a:pt x="40943" y="102358"/>
                  <a:pt x="81887" y="0"/>
                  <a:pt x="163773" y="13648"/>
                </a:cubicBezTo>
                <a:cubicBezTo>
                  <a:pt x="245659" y="27296"/>
                  <a:pt x="491319" y="286603"/>
                  <a:pt x="491319" y="286603"/>
                </a:cubicBezTo>
                <a:lnTo>
                  <a:pt x="491319" y="286603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олилиния 61"/>
          <p:cNvSpPr/>
          <p:nvPr/>
        </p:nvSpPr>
        <p:spPr>
          <a:xfrm>
            <a:off x="3124200" y="2438400"/>
            <a:ext cx="304800" cy="393510"/>
          </a:xfrm>
          <a:custGeom>
            <a:avLst/>
            <a:gdLst>
              <a:gd name="connsiteX0" fmla="*/ 0 w 304800"/>
              <a:gd name="connsiteY0" fmla="*/ 220638 h 393510"/>
              <a:gd name="connsiteX1" fmla="*/ 136478 w 304800"/>
              <a:gd name="connsiteY1" fmla="*/ 15922 h 393510"/>
              <a:gd name="connsiteX2" fmla="*/ 259308 w 304800"/>
              <a:gd name="connsiteY2" fmla="*/ 125104 h 393510"/>
              <a:gd name="connsiteX3" fmla="*/ 300251 w 304800"/>
              <a:gd name="connsiteY3" fmla="*/ 357116 h 393510"/>
              <a:gd name="connsiteX4" fmla="*/ 286603 w 304800"/>
              <a:gd name="connsiteY4" fmla="*/ 343468 h 39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00" h="393510">
                <a:moveTo>
                  <a:pt x="0" y="220638"/>
                </a:moveTo>
                <a:cubicBezTo>
                  <a:pt x="46630" y="126241"/>
                  <a:pt x="93260" y="31844"/>
                  <a:pt x="136478" y="15922"/>
                </a:cubicBezTo>
                <a:cubicBezTo>
                  <a:pt x="179696" y="0"/>
                  <a:pt x="232013" y="68238"/>
                  <a:pt x="259308" y="125104"/>
                </a:cubicBezTo>
                <a:cubicBezTo>
                  <a:pt x="286603" y="181970"/>
                  <a:pt x="295702" y="320722"/>
                  <a:pt x="300251" y="357116"/>
                </a:cubicBezTo>
                <a:cubicBezTo>
                  <a:pt x="304800" y="393510"/>
                  <a:pt x="295701" y="368489"/>
                  <a:pt x="286603" y="34346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олилиния 63"/>
          <p:cNvSpPr/>
          <p:nvPr/>
        </p:nvSpPr>
        <p:spPr>
          <a:xfrm>
            <a:off x="8686805" y="990600"/>
            <a:ext cx="184377" cy="586854"/>
          </a:xfrm>
          <a:custGeom>
            <a:avLst/>
            <a:gdLst>
              <a:gd name="connsiteX0" fmla="*/ 34252 w 184377"/>
              <a:gd name="connsiteY0" fmla="*/ 586854 h 586854"/>
              <a:gd name="connsiteX1" fmla="*/ 34252 w 184377"/>
              <a:gd name="connsiteY1" fmla="*/ 382138 h 586854"/>
              <a:gd name="connsiteX2" fmla="*/ 75195 w 184377"/>
              <a:gd name="connsiteY2" fmla="*/ 354842 h 586854"/>
              <a:gd name="connsiteX3" fmla="*/ 170729 w 184377"/>
              <a:gd name="connsiteY3" fmla="*/ 395785 h 586854"/>
              <a:gd name="connsiteX4" fmla="*/ 184377 w 184377"/>
              <a:gd name="connsiteY4" fmla="*/ 436729 h 586854"/>
              <a:gd name="connsiteX5" fmla="*/ 170729 w 184377"/>
              <a:gd name="connsiteY5" fmla="*/ 477672 h 586854"/>
              <a:gd name="connsiteX6" fmla="*/ 102490 w 184377"/>
              <a:gd name="connsiteY6" fmla="*/ 409433 h 586854"/>
              <a:gd name="connsiteX7" fmla="*/ 61547 w 184377"/>
              <a:gd name="connsiteY7" fmla="*/ 382138 h 586854"/>
              <a:gd name="connsiteX8" fmla="*/ 75195 w 184377"/>
              <a:gd name="connsiteY8" fmla="*/ 122830 h 586854"/>
              <a:gd name="connsiteX9" fmla="*/ 116138 w 184377"/>
              <a:gd name="connsiteY9" fmla="*/ 40944 h 586854"/>
              <a:gd name="connsiteX10" fmla="*/ 129786 w 184377"/>
              <a:gd name="connsiteY10" fmla="*/ 0 h 586854"/>
              <a:gd name="connsiteX11" fmla="*/ 143434 w 184377"/>
              <a:gd name="connsiteY11" fmla="*/ 13648 h 58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4377" h="586854">
                <a:moveTo>
                  <a:pt x="34252" y="586854"/>
                </a:moveTo>
                <a:cubicBezTo>
                  <a:pt x="8378" y="509233"/>
                  <a:pt x="0" y="502021"/>
                  <a:pt x="34252" y="382138"/>
                </a:cubicBezTo>
                <a:cubicBezTo>
                  <a:pt x="38758" y="366367"/>
                  <a:pt x="61547" y="363941"/>
                  <a:pt x="75195" y="354842"/>
                </a:cubicBezTo>
                <a:cubicBezTo>
                  <a:pt x="99662" y="362998"/>
                  <a:pt x="153866" y="378922"/>
                  <a:pt x="170729" y="395785"/>
                </a:cubicBezTo>
                <a:cubicBezTo>
                  <a:pt x="180902" y="405958"/>
                  <a:pt x="179828" y="423081"/>
                  <a:pt x="184377" y="436729"/>
                </a:cubicBezTo>
                <a:cubicBezTo>
                  <a:pt x="179828" y="450377"/>
                  <a:pt x="184377" y="482221"/>
                  <a:pt x="170729" y="477672"/>
                </a:cubicBezTo>
                <a:cubicBezTo>
                  <a:pt x="140212" y="467499"/>
                  <a:pt x="126699" y="430616"/>
                  <a:pt x="102490" y="409433"/>
                </a:cubicBezTo>
                <a:cubicBezTo>
                  <a:pt x="90146" y="398632"/>
                  <a:pt x="75195" y="391236"/>
                  <a:pt x="61547" y="382138"/>
                </a:cubicBezTo>
                <a:cubicBezTo>
                  <a:pt x="27477" y="279927"/>
                  <a:pt x="31968" y="313029"/>
                  <a:pt x="75195" y="122830"/>
                </a:cubicBezTo>
                <a:cubicBezTo>
                  <a:pt x="81958" y="93072"/>
                  <a:pt x="103744" y="68831"/>
                  <a:pt x="116138" y="40944"/>
                </a:cubicBezTo>
                <a:cubicBezTo>
                  <a:pt x="121981" y="27798"/>
                  <a:pt x="119613" y="10173"/>
                  <a:pt x="129786" y="0"/>
                </a:cubicBezTo>
                <a:lnTo>
                  <a:pt x="143434" y="13648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8001000" y="1371600"/>
            <a:ext cx="762000" cy="762000"/>
          </a:xfrm>
          <a:prstGeom prst="ellipse">
            <a:avLst/>
          </a:prstGeom>
          <a:solidFill>
            <a:srgbClr val="B2B2B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3" name="Полилиния 52"/>
          <p:cNvSpPr/>
          <p:nvPr/>
        </p:nvSpPr>
        <p:spPr>
          <a:xfrm>
            <a:off x="245660" y="1091822"/>
            <a:ext cx="614149" cy="547017"/>
          </a:xfrm>
          <a:custGeom>
            <a:avLst/>
            <a:gdLst>
              <a:gd name="connsiteX0" fmla="*/ 0 w 614149"/>
              <a:gd name="connsiteY0" fmla="*/ 54591 h 547017"/>
              <a:gd name="connsiteX1" fmla="*/ 232012 w 614149"/>
              <a:gd name="connsiteY1" fmla="*/ 0 h 547017"/>
              <a:gd name="connsiteX2" fmla="*/ 272955 w 614149"/>
              <a:gd name="connsiteY2" fmla="*/ 27295 h 547017"/>
              <a:gd name="connsiteX3" fmla="*/ 218364 w 614149"/>
              <a:gd name="connsiteY3" fmla="*/ 245660 h 547017"/>
              <a:gd name="connsiteX4" fmla="*/ 177421 w 614149"/>
              <a:gd name="connsiteY4" fmla="*/ 232012 h 547017"/>
              <a:gd name="connsiteX5" fmla="*/ 163773 w 614149"/>
              <a:gd name="connsiteY5" fmla="*/ 191069 h 547017"/>
              <a:gd name="connsiteX6" fmla="*/ 259307 w 614149"/>
              <a:gd name="connsiteY6" fmla="*/ 68239 h 547017"/>
              <a:gd name="connsiteX7" fmla="*/ 341194 w 614149"/>
              <a:gd name="connsiteY7" fmla="*/ 40943 h 547017"/>
              <a:gd name="connsiteX8" fmla="*/ 450376 w 614149"/>
              <a:gd name="connsiteY8" fmla="*/ 54591 h 547017"/>
              <a:gd name="connsiteX9" fmla="*/ 491319 w 614149"/>
              <a:gd name="connsiteY9" fmla="*/ 81886 h 547017"/>
              <a:gd name="connsiteX10" fmla="*/ 559558 w 614149"/>
              <a:gd name="connsiteY10" fmla="*/ 163773 h 547017"/>
              <a:gd name="connsiteX11" fmla="*/ 586853 w 614149"/>
              <a:gd name="connsiteY11" fmla="*/ 218364 h 547017"/>
              <a:gd name="connsiteX12" fmla="*/ 614149 w 614149"/>
              <a:gd name="connsiteY12" fmla="*/ 259307 h 547017"/>
              <a:gd name="connsiteX13" fmla="*/ 600501 w 614149"/>
              <a:gd name="connsiteY13" fmla="*/ 423080 h 547017"/>
              <a:gd name="connsiteX14" fmla="*/ 586853 w 614149"/>
              <a:gd name="connsiteY14" fmla="*/ 491319 h 547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14149" h="547017">
                <a:moveTo>
                  <a:pt x="0" y="54591"/>
                </a:moveTo>
                <a:cubicBezTo>
                  <a:pt x="87445" y="10868"/>
                  <a:pt x="95259" y="0"/>
                  <a:pt x="232012" y="0"/>
                </a:cubicBezTo>
                <a:cubicBezTo>
                  <a:pt x="248414" y="0"/>
                  <a:pt x="259307" y="18197"/>
                  <a:pt x="272955" y="27295"/>
                </a:cubicBezTo>
                <a:cubicBezTo>
                  <a:pt x="271375" y="49415"/>
                  <a:pt x="309034" y="230548"/>
                  <a:pt x="218364" y="245660"/>
                </a:cubicBezTo>
                <a:cubicBezTo>
                  <a:pt x="204174" y="248025"/>
                  <a:pt x="191069" y="236561"/>
                  <a:pt x="177421" y="232012"/>
                </a:cubicBezTo>
                <a:cubicBezTo>
                  <a:pt x="172872" y="218364"/>
                  <a:pt x="160284" y="205025"/>
                  <a:pt x="163773" y="191069"/>
                </a:cubicBezTo>
                <a:cubicBezTo>
                  <a:pt x="171877" y="158653"/>
                  <a:pt x="230662" y="85426"/>
                  <a:pt x="259307" y="68239"/>
                </a:cubicBezTo>
                <a:cubicBezTo>
                  <a:pt x="283979" y="53436"/>
                  <a:pt x="313898" y="50042"/>
                  <a:pt x="341194" y="40943"/>
                </a:cubicBezTo>
                <a:cubicBezTo>
                  <a:pt x="377588" y="45492"/>
                  <a:pt x="414991" y="44941"/>
                  <a:pt x="450376" y="54591"/>
                </a:cubicBezTo>
                <a:cubicBezTo>
                  <a:pt x="466200" y="58907"/>
                  <a:pt x="479721" y="70288"/>
                  <a:pt x="491319" y="81886"/>
                </a:cubicBezTo>
                <a:cubicBezTo>
                  <a:pt x="516443" y="107010"/>
                  <a:pt x="539182" y="134665"/>
                  <a:pt x="559558" y="163773"/>
                </a:cubicBezTo>
                <a:cubicBezTo>
                  <a:pt x="571225" y="180440"/>
                  <a:pt x="576759" y="200700"/>
                  <a:pt x="586853" y="218364"/>
                </a:cubicBezTo>
                <a:cubicBezTo>
                  <a:pt x="594991" y="232605"/>
                  <a:pt x="605050" y="245659"/>
                  <a:pt x="614149" y="259307"/>
                </a:cubicBezTo>
                <a:cubicBezTo>
                  <a:pt x="609600" y="313898"/>
                  <a:pt x="607741" y="368780"/>
                  <a:pt x="600501" y="423080"/>
                </a:cubicBezTo>
                <a:cubicBezTo>
                  <a:pt x="583976" y="547017"/>
                  <a:pt x="586853" y="402609"/>
                  <a:pt x="586853" y="491319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2156347" y="2231409"/>
            <a:ext cx="302525" cy="254758"/>
          </a:xfrm>
          <a:custGeom>
            <a:avLst/>
            <a:gdLst>
              <a:gd name="connsiteX0" fmla="*/ 0 w 302525"/>
              <a:gd name="connsiteY0" fmla="*/ 20472 h 254758"/>
              <a:gd name="connsiteX1" fmla="*/ 95535 w 302525"/>
              <a:gd name="connsiteY1" fmla="*/ 34119 h 254758"/>
              <a:gd name="connsiteX2" fmla="*/ 272955 w 302525"/>
              <a:gd name="connsiteY2" fmla="*/ 225188 h 254758"/>
              <a:gd name="connsiteX3" fmla="*/ 272955 w 302525"/>
              <a:gd name="connsiteY3" fmla="*/ 211540 h 254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525" h="254758">
                <a:moveTo>
                  <a:pt x="0" y="20472"/>
                </a:moveTo>
                <a:cubicBezTo>
                  <a:pt x="25021" y="10236"/>
                  <a:pt x="50043" y="0"/>
                  <a:pt x="95535" y="34119"/>
                </a:cubicBezTo>
                <a:cubicBezTo>
                  <a:pt x="141028" y="68238"/>
                  <a:pt x="243385" y="195618"/>
                  <a:pt x="272955" y="225188"/>
                </a:cubicBezTo>
                <a:cubicBezTo>
                  <a:pt x="302525" y="254758"/>
                  <a:pt x="287740" y="233149"/>
                  <a:pt x="272955" y="21154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олилиния 60"/>
          <p:cNvSpPr/>
          <p:nvPr/>
        </p:nvSpPr>
        <p:spPr>
          <a:xfrm>
            <a:off x="7165076" y="2097206"/>
            <a:ext cx="275229" cy="304800"/>
          </a:xfrm>
          <a:custGeom>
            <a:avLst/>
            <a:gdLst>
              <a:gd name="connsiteX0" fmla="*/ 0 w 275229"/>
              <a:gd name="connsiteY0" fmla="*/ 304800 h 304800"/>
              <a:gd name="connsiteX1" fmla="*/ 81886 w 275229"/>
              <a:gd name="connsiteY1" fmla="*/ 18197 h 304800"/>
              <a:gd name="connsiteX2" fmla="*/ 245659 w 275229"/>
              <a:gd name="connsiteY2" fmla="*/ 195618 h 304800"/>
              <a:gd name="connsiteX3" fmla="*/ 259307 w 275229"/>
              <a:gd name="connsiteY3" fmla="*/ 181970 h 304800"/>
              <a:gd name="connsiteX4" fmla="*/ 259307 w 275229"/>
              <a:gd name="connsiteY4" fmla="*/ 154675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29" h="304800">
                <a:moveTo>
                  <a:pt x="0" y="304800"/>
                </a:moveTo>
                <a:cubicBezTo>
                  <a:pt x="20471" y="170597"/>
                  <a:pt x="40943" y="36394"/>
                  <a:pt x="81886" y="18197"/>
                </a:cubicBezTo>
                <a:cubicBezTo>
                  <a:pt x="122829" y="0"/>
                  <a:pt x="216089" y="168323"/>
                  <a:pt x="245659" y="195618"/>
                </a:cubicBezTo>
                <a:cubicBezTo>
                  <a:pt x="275229" y="222913"/>
                  <a:pt x="257032" y="188794"/>
                  <a:pt x="259307" y="181970"/>
                </a:cubicBezTo>
                <a:cubicBezTo>
                  <a:pt x="261582" y="175146"/>
                  <a:pt x="260444" y="164910"/>
                  <a:pt x="259307" y="154675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олилиния 65"/>
          <p:cNvSpPr/>
          <p:nvPr/>
        </p:nvSpPr>
        <p:spPr>
          <a:xfrm>
            <a:off x="7792877" y="1976650"/>
            <a:ext cx="354841" cy="70514"/>
          </a:xfrm>
          <a:custGeom>
            <a:avLst/>
            <a:gdLst>
              <a:gd name="connsiteX0" fmla="*/ 0 w 354841"/>
              <a:gd name="connsiteY0" fmla="*/ 70514 h 70514"/>
              <a:gd name="connsiteX1" fmla="*/ 81886 w 354841"/>
              <a:gd name="connsiteY1" fmla="*/ 2275 h 70514"/>
              <a:gd name="connsiteX2" fmla="*/ 313898 w 354841"/>
              <a:gd name="connsiteY2" fmla="*/ 56866 h 70514"/>
              <a:gd name="connsiteX3" fmla="*/ 327546 w 354841"/>
              <a:gd name="connsiteY3" fmla="*/ 56866 h 7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841" h="70514">
                <a:moveTo>
                  <a:pt x="0" y="70514"/>
                </a:moveTo>
                <a:cubicBezTo>
                  <a:pt x="14785" y="37532"/>
                  <a:pt x="29570" y="4550"/>
                  <a:pt x="81886" y="2275"/>
                </a:cubicBezTo>
                <a:cubicBezTo>
                  <a:pt x="134202" y="0"/>
                  <a:pt x="272955" y="47768"/>
                  <a:pt x="313898" y="56866"/>
                </a:cubicBezTo>
                <a:cubicBezTo>
                  <a:pt x="354841" y="65964"/>
                  <a:pt x="341193" y="61415"/>
                  <a:pt x="327546" y="56866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 68"/>
          <p:cNvSpPr/>
          <p:nvPr/>
        </p:nvSpPr>
        <p:spPr>
          <a:xfrm>
            <a:off x="2361067" y="4585652"/>
            <a:ext cx="409433" cy="150125"/>
          </a:xfrm>
          <a:custGeom>
            <a:avLst/>
            <a:gdLst>
              <a:gd name="connsiteX0" fmla="*/ 0 w 409433"/>
              <a:gd name="connsiteY0" fmla="*/ 150125 h 150125"/>
              <a:gd name="connsiteX1" fmla="*/ 81886 w 409433"/>
              <a:gd name="connsiteY1" fmla="*/ 68239 h 150125"/>
              <a:gd name="connsiteX2" fmla="*/ 409433 w 409433"/>
              <a:gd name="connsiteY2" fmla="*/ 0 h 150125"/>
              <a:gd name="connsiteX3" fmla="*/ 409433 w 409433"/>
              <a:gd name="connsiteY3" fmla="*/ 0 h 15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433" h="150125">
                <a:moveTo>
                  <a:pt x="0" y="150125"/>
                </a:moveTo>
                <a:cubicBezTo>
                  <a:pt x="6823" y="121692"/>
                  <a:pt x="13647" y="93260"/>
                  <a:pt x="81886" y="68239"/>
                </a:cubicBezTo>
                <a:cubicBezTo>
                  <a:pt x="150125" y="43218"/>
                  <a:pt x="409433" y="0"/>
                  <a:pt x="409433" y="0"/>
                </a:cubicBezTo>
                <a:lnTo>
                  <a:pt x="409433" y="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олилиния 73"/>
          <p:cNvSpPr/>
          <p:nvPr/>
        </p:nvSpPr>
        <p:spPr>
          <a:xfrm>
            <a:off x="3398298" y="4026092"/>
            <a:ext cx="354841" cy="54591"/>
          </a:xfrm>
          <a:custGeom>
            <a:avLst/>
            <a:gdLst>
              <a:gd name="connsiteX0" fmla="*/ 0 w 354841"/>
              <a:gd name="connsiteY0" fmla="*/ 54591 h 54591"/>
              <a:gd name="connsiteX1" fmla="*/ 109182 w 354841"/>
              <a:gd name="connsiteY1" fmla="*/ 0 h 54591"/>
              <a:gd name="connsiteX2" fmla="*/ 354841 w 354841"/>
              <a:gd name="connsiteY2" fmla="*/ 54591 h 54591"/>
              <a:gd name="connsiteX3" fmla="*/ 354841 w 354841"/>
              <a:gd name="connsiteY3" fmla="*/ 54591 h 54591"/>
              <a:gd name="connsiteX4" fmla="*/ 354841 w 354841"/>
              <a:gd name="connsiteY4" fmla="*/ 40943 h 5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1" h="54591">
                <a:moveTo>
                  <a:pt x="0" y="54591"/>
                </a:moveTo>
                <a:cubicBezTo>
                  <a:pt x="25021" y="27295"/>
                  <a:pt x="50042" y="0"/>
                  <a:pt x="109182" y="0"/>
                </a:cubicBezTo>
                <a:cubicBezTo>
                  <a:pt x="168322" y="0"/>
                  <a:pt x="354841" y="54591"/>
                  <a:pt x="354841" y="54591"/>
                </a:cubicBezTo>
                <a:lnTo>
                  <a:pt x="354841" y="54591"/>
                </a:lnTo>
                <a:lnTo>
                  <a:pt x="354841" y="40943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олилиния 74"/>
          <p:cNvSpPr/>
          <p:nvPr/>
        </p:nvSpPr>
        <p:spPr>
          <a:xfrm>
            <a:off x="4599301" y="3698543"/>
            <a:ext cx="504967" cy="59140"/>
          </a:xfrm>
          <a:custGeom>
            <a:avLst/>
            <a:gdLst>
              <a:gd name="connsiteX0" fmla="*/ 0 w 504966"/>
              <a:gd name="connsiteY0" fmla="*/ 54591 h 59140"/>
              <a:gd name="connsiteX1" fmla="*/ 177420 w 504966"/>
              <a:gd name="connsiteY1" fmla="*/ 0 h 59140"/>
              <a:gd name="connsiteX2" fmla="*/ 464023 w 504966"/>
              <a:gd name="connsiteY2" fmla="*/ 54591 h 59140"/>
              <a:gd name="connsiteX3" fmla="*/ 423080 w 504966"/>
              <a:gd name="connsiteY3" fmla="*/ 27296 h 5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966" h="59140">
                <a:moveTo>
                  <a:pt x="0" y="54591"/>
                </a:moveTo>
                <a:cubicBezTo>
                  <a:pt x="50041" y="27295"/>
                  <a:pt x="100083" y="0"/>
                  <a:pt x="177420" y="0"/>
                </a:cubicBezTo>
                <a:cubicBezTo>
                  <a:pt x="254757" y="0"/>
                  <a:pt x="423080" y="50042"/>
                  <a:pt x="464023" y="54591"/>
                </a:cubicBezTo>
                <a:cubicBezTo>
                  <a:pt x="504966" y="59140"/>
                  <a:pt x="464023" y="43218"/>
                  <a:pt x="423080" y="27296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олилиния 76"/>
          <p:cNvSpPr/>
          <p:nvPr/>
        </p:nvSpPr>
        <p:spPr>
          <a:xfrm>
            <a:off x="5950425" y="3957852"/>
            <a:ext cx="354843" cy="313898"/>
          </a:xfrm>
          <a:custGeom>
            <a:avLst/>
            <a:gdLst>
              <a:gd name="connsiteX0" fmla="*/ 0 w 354842"/>
              <a:gd name="connsiteY0" fmla="*/ 0 h 313898"/>
              <a:gd name="connsiteX1" fmla="*/ 272955 w 354842"/>
              <a:gd name="connsiteY1" fmla="*/ 68239 h 313898"/>
              <a:gd name="connsiteX2" fmla="*/ 354842 w 354842"/>
              <a:gd name="connsiteY2" fmla="*/ 313898 h 313898"/>
              <a:gd name="connsiteX3" fmla="*/ 354842 w 354842"/>
              <a:gd name="connsiteY3" fmla="*/ 313898 h 31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842" h="313898">
                <a:moveTo>
                  <a:pt x="0" y="0"/>
                </a:moveTo>
                <a:cubicBezTo>
                  <a:pt x="106907" y="7961"/>
                  <a:pt x="213815" y="15923"/>
                  <a:pt x="272955" y="68239"/>
                </a:cubicBezTo>
                <a:cubicBezTo>
                  <a:pt x="332095" y="120555"/>
                  <a:pt x="354842" y="313898"/>
                  <a:pt x="354842" y="313898"/>
                </a:cubicBezTo>
                <a:lnTo>
                  <a:pt x="354842" y="313898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олилиния 77"/>
          <p:cNvSpPr/>
          <p:nvPr/>
        </p:nvSpPr>
        <p:spPr>
          <a:xfrm>
            <a:off x="6114197" y="5090615"/>
            <a:ext cx="300251" cy="272955"/>
          </a:xfrm>
          <a:custGeom>
            <a:avLst/>
            <a:gdLst>
              <a:gd name="connsiteX0" fmla="*/ 245660 w 300250"/>
              <a:gd name="connsiteY0" fmla="*/ 0 h 272955"/>
              <a:gd name="connsiteX1" fmla="*/ 259307 w 300250"/>
              <a:gd name="connsiteY1" fmla="*/ 191069 h 272955"/>
              <a:gd name="connsiteX2" fmla="*/ 0 w 300250"/>
              <a:gd name="connsiteY2" fmla="*/ 272955 h 272955"/>
              <a:gd name="connsiteX3" fmla="*/ 0 w 300250"/>
              <a:gd name="connsiteY3" fmla="*/ 272955 h 27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250" h="272955">
                <a:moveTo>
                  <a:pt x="245660" y="0"/>
                </a:moveTo>
                <a:cubicBezTo>
                  <a:pt x="272955" y="72788"/>
                  <a:pt x="300250" y="145577"/>
                  <a:pt x="259307" y="191069"/>
                </a:cubicBezTo>
                <a:cubicBezTo>
                  <a:pt x="218364" y="236561"/>
                  <a:pt x="0" y="272955"/>
                  <a:pt x="0" y="272955"/>
                </a:cubicBezTo>
                <a:lnTo>
                  <a:pt x="0" y="272955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олилиния 78"/>
          <p:cNvSpPr/>
          <p:nvPr/>
        </p:nvSpPr>
        <p:spPr>
          <a:xfrm>
            <a:off x="5131557" y="5911759"/>
            <a:ext cx="382139" cy="234287"/>
          </a:xfrm>
          <a:custGeom>
            <a:avLst/>
            <a:gdLst>
              <a:gd name="connsiteX0" fmla="*/ 382138 w 382138"/>
              <a:gd name="connsiteY0" fmla="*/ 52317 h 234287"/>
              <a:gd name="connsiteX1" fmla="*/ 232012 w 382138"/>
              <a:gd name="connsiteY1" fmla="*/ 25021 h 234287"/>
              <a:gd name="connsiteX2" fmla="*/ 27296 w 382138"/>
              <a:gd name="connsiteY2" fmla="*/ 202442 h 234287"/>
              <a:gd name="connsiteX3" fmla="*/ 68239 w 382138"/>
              <a:gd name="connsiteY3" fmla="*/ 216090 h 234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138" h="234287">
                <a:moveTo>
                  <a:pt x="382138" y="52317"/>
                </a:moveTo>
                <a:cubicBezTo>
                  <a:pt x="336645" y="26158"/>
                  <a:pt x="291152" y="0"/>
                  <a:pt x="232012" y="25021"/>
                </a:cubicBezTo>
                <a:cubicBezTo>
                  <a:pt x="172872" y="50042"/>
                  <a:pt x="54592" y="170597"/>
                  <a:pt x="27296" y="202442"/>
                </a:cubicBezTo>
                <a:cubicBezTo>
                  <a:pt x="0" y="234287"/>
                  <a:pt x="68239" y="216090"/>
                  <a:pt x="68239" y="21609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олилиния 80"/>
          <p:cNvSpPr/>
          <p:nvPr/>
        </p:nvSpPr>
        <p:spPr>
          <a:xfrm>
            <a:off x="1037233" y="5308983"/>
            <a:ext cx="736979" cy="873457"/>
          </a:xfrm>
          <a:custGeom>
            <a:avLst/>
            <a:gdLst>
              <a:gd name="connsiteX0" fmla="*/ 736979 w 736979"/>
              <a:gd name="connsiteY0" fmla="*/ 0 h 873457"/>
              <a:gd name="connsiteX1" fmla="*/ 600501 w 736979"/>
              <a:gd name="connsiteY1" fmla="*/ 40943 h 873457"/>
              <a:gd name="connsiteX2" fmla="*/ 573206 w 736979"/>
              <a:gd name="connsiteY2" fmla="*/ 81887 h 873457"/>
              <a:gd name="connsiteX3" fmla="*/ 532263 w 736979"/>
              <a:gd name="connsiteY3" fmla="*/ 122830 h 873457"/>
              <a:gd name="connsiteX4" fmla="*/ 436728 w 736979"/>
              <a:gd name="connsiteY4" fmla="*/ 245660 h 873457"/>
              <a:gd name="connsiteX5" fmla="*/ 436728 w 736979"/>
              <a:gd name="connsiteY5" fmla="*/ 477672 h 873457"/>
              <a:gd name="connsiteX6" fmla="*/ 491319 w 736979"/>
              <a:gd name="connsiteY6" fmla="*/ 491320 h 873457"/>
              <a:gd name="connsiteX7" fmla="*/ 545910 w 736979"/>
              <a:gd name="connsiteY7" fmla="*/ 477672 h 873457"/>
              <a:gd name="connsiteX8" fmla="*/ 600501 w 736979"/>
              <a:gd name="connsiteY8" fmla="*/ 368490 h 873457"/>
              <a:gd name="connsiteX9" fmla="*/ 586854 w 736979"/>
              <a:gd name="connsiteY9" fmla="*/ 218364 h 873457"/>
              <a:gd name="connsiteX10" fmla="*/ 232012 w 736979"/>
              <a:gd name="connsiteY10" fmla="*/ 272955 h 873457"/>
              <a:gd name="connsiteX11" fmla="*/ 150125 w 736979"/>
              <a:gd name="connsiteY11" fmla="*/ 341194 h 873457"/>
              <a:gd name="connsiteX12" fmla="*/ 68239 w 736979"/>
              <a:gd name="connsiteY12" fmla="*/ 436728 h 873457"/>
              <a:gd name="connsiteX13" fmla="*/ 40943 w 736979"/>
              <a:gd name="connsiteY13" fmla="*/ 504967 h 873457"/>
              <a:gd name="connsiteX14" fmla="*/ 27295 w 736979"/>
              <a:gd name="connsiteY14" fmla="*/ 559558 h 873457"/>
              <a:gd name="connsiteX15" fmla="*/ 0 w 736979"/>
              <a:gd name="connsiteY15" fmla="*/ 655093 h 873457"/>
              <a:gd name="connsiteX16" fmla="*/ 13648 w 736979"/>
              <a:gd name="connsiteY16" fmla="*/ 873457 h 87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6979" h="873457">
                <a:moveTo>
                  <a:pt x="736979" y="0"/>
                </a:moveTo>
                <a:cubicBezTo>
                  <a:pt x="691486" y="13648"/>
                  <a:pt x="642982" y="19702"/>
                  <a:pt x="600501" y="40943"/>
                </a:cubicBezTo>
                <a:cubicBezTo>
                  <a:pt x="585830" y="48279"/>
                  <a:pt x="583707" y="69286"/>
                  <a:pt x="573206" y="81887"/>
                </a:cubicBezTo>
                <a:cubicBezTo>
                  <a:pt x="560850" y="96714"/>
                  <a:pt x="544619" y="108003"/>
                  <a:pt x="532263" y="122830"/>
                </a:cubicBezTo>
                <a:cubicBezTo>
                  <a:pt x="499057" y="162677"/>
                  <a:pt x="436728" y="245660"/>
                  <a:pt x="436728" y="245660"/>
                </a:cubicBezTo>
                <a:cubicBezTo>
                  <a:pt x="415850" y="329171"/>
                  <a:pt x="399012" y="372066"/>
                  <a:pt x="436728" y="477672"/>
                </a:cubicBezTo>
                <a:cubicBezTo>
                  <a:pt x="443037" y="495336"/>
                  <a:pt x="473122" y="486771"/>
                  <a:pt x="491319" y="491320"/>
                </a:cubicBezTo>
                <a:cubicBezTo>
                  <a:pt x="509516" y="486771"/>
                  <a:pt x="533449" y="491691"/>
                  <a:pt x="545910" y="477672"/>
                </a:cubicBezTo>
                <a:cubicBezTo>
                  <a:pt x="572943" y="447260"/>
                  <a:pt x="600501" y="368490"/>
                  <a:pt x="600501" y="368490"/>
                </a:cubicBezTo>
                <a:cubicBezTo>
                  <a:pt x="595952" y="318448"/>
                  <a:pt x="633903" y="236007"/>
                  <a:pt x="586854" y="218364"/>
                </a:cubicBezTo>
                <a:cubicBezTo>
                  <a:pt x="468160" y="173854"/>
                  <a:pt x="327306" y="198838"/>
                  <a:pt x="232012" y="272955"/>
                </a:cubicBezTo>
                <a:cubicBezTo>
                  <a:pt x="203966" y="294769"/>
                  <a:pt x="175249" y="316070"/>
                  <a:pt x="150125" y="341194"/>
                </a:cubicBezTo>
                <a:cubicBezTo>
                  <a:pt x="120468" y="370851"/>
                  <a:pt x="95534" y="404883"/>
                  <a:pt x="68239" y="436728"/>
                </a:cubicBezTo>
                <a:cubicBezTo>
                  <a:pt x="59140" y="459474"/>
                  <a:pt x="48690" y="481726"/>
                  <a:pt x="40943" y="504967"/>
                </a:cubicBezTo>
                <a:cubicBezTo>
                  <a:pt x="35011" y="522761"/>
                  <a:pt x="32230" y="541462"/>
                  <a:pt x="27295" y="559558"/>
                </a:cubicBezTo>
                <a:cubicBezTo>
                  <a:pt x="18581" y="591510"/>
                  <a:pt x="9098" y="623248"/>
                  <a:pt x="0" y="655093"/>
                </a:cubicBezTo>
                <a:lnTo>
                  <a:pt x="13648" y="873457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олилиния 83"/>
          <p:cNvSpPr/>
          <p:nvPr/>
        </p:nvSpPr>
        <p:spPr>
          <a:xfrm>
            <a:off x="3357354" y="5964074"/>
            <a:ext cx="996287" cy="491319"/>
          </a:xfrm>
          <a:custGeom>
            <a:avLst/>
            <a:gdLst>
              <a:gd name="connsiteX0" fmla="*/ 996287 w 996287"/>
              <a:gd name="connsiteY0" fmla="*/ 382137 h 491319"/>
              <a:gd name="connsiteX1" fmla="*/ 750627 w 996287"/>
              <a:gd name="connsiteY1" fmla="*/ 327546 h 491319"/>
              <a:gd name="connsiteX2" fmla="*/ 682388 w 996287"/>
              <a:gd name="connsiteY2" fmla="*/ 354841 h 491319"/>
              <a:gd name="connsiteX3" fmla="*/ 668741 w 996287"/>
              <a:gd name="connsiteY3" fmla="*/ 409432 h 491319"/>
              <a:gd name="connsiteX4" fmla="*/ 641445 w 996287"/>
              <a:gd name="connsiteY4" fmla="*/ 450376 h 491319"/>
              <a:gd name="connsiteX5" fmla="*/ 655093 w 996287"/>
              <a:gd name="connsiteY5" fmla="*/ 491319 h 491319"/>
              <a:gd name="connsiteX6" fmla="*/ 723332 w 996287"/>
              <a:gd name="connsiteY6" fmla="*/ 477671 h 491319"/>
              <a:gd name="connsiteX7" fmla="*/ 750627 w 996287"/>
              <a:gd name="connsiteY7" fmla="*/ 423080 h 491319"/>
              <a:gd name="connsiteX8" fmla="*/ 682388 w 996287"/>
              <a:gd name="connsiteY8" fmla="*/ 122829 h 491319"/>
              <a:gd name="connsiteX9" fmla="*/ 450376 w 996287"/>
              <a:gd name="connsiteY9" fmla="*/ 204716 h 491319"/>
              <a:gd name="connsiteX10" fmla="*/ 368490 w 996287"/>
              <a:gd name="connsiteY10" fmla="*/ 272955 h 491319"/>
              <a:gd name="connsiteX11" fmla="*/ 341194 w 996287"/>
              <a:gd name="connsiteY11" fmla="*/ 313898 h 491319"/>
              <a:gd name="connsiteX12" fmla="*/ 477672 w 996287"/>
              <a:gd name="connsiteY12" fmla="*/ 313898 h 491319"/>
              <a:gd name="connsiteX13" fmla="*/ 504967 w 996287"/>
              <a:gd name="connsiteY13" fmla="*/ 245659 h 491319"/>
              <a:gd name="connsiteX14" fmla="*/ 518615 w 996287"/>
              <a:gd name="connsiteY14" fmla="*/ 163773 h 491319"/>
              <a:gd name="connsiteX15" fmla="*/ 532263 w 996287"/>
              <a:gd name="connsiteY15" fmla="*/ 95534 h 491319"/>
              <a:gd name="connsiteX16" fmla="*/ 518615 w 996287"/>
              <a:gd name="connsiteY16" fmla="*/ 54591 h 491319"/>
              <a:gd name="connsiteX17" fmla="*/ 450376 w 996287"/>
              <a:gd name="connsiteY17" fmla="*/ 13647 h 491319"/>
              <a:gd name="connsiteX18" fmla="*/ 409433 w 996287"/>
              <a:gd name="connsiteY18" fmla="*/ 0 h 491319"/>
              <a:gd name="connsiteX19" fmla="*/ 218364 w 996287"/>
              <a:gd name="connsiteY19" fmla="*/ 54591 h 491319"/>
              <a:gd name="connsiteX20" fmla="*/ 122830 w 996287"/>
              <a:gd name="connsiteY20" fmla="*/ 150125 h 491319"/>
              <a:gd name="connsiteX21" fmla="*/ 81887 w 996287"/>
              <a:gd name="connsiteY21" fmla="*/ 163773 h 491319"/>
              <a:gd name="connsiteX22" fmla="*/ 0 w 996287"/>
              <a:gd name="connsiteY22" fmla="*/ 232012 h 49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96287" h="491319">
                <a:moveTo>
                  <a:pt x="996287" y="382137"/>
                </a:moveTo>
                <a:cubicBezTo>
                  <a:pt x="908593" y="323673"/>
                  <a:pt x="927410" y="327546"/>
                  <a:pt x="750627" y="327546"/>
                </a:cubicBezTo>
                <a:cubicBezTo>
                  <a:pt x="726129" y="327546"/>
                  <a:pt x="705134" y="345743"/>
                  <a:pt x="682388" y="354841"/>
                </a:cubicBezTo>
                <a:cubicBezTo>
                  <a:pt x="677839" y="373038"/>
                  <a:pt x="676130" y="392192"/>
                  <a:pt x="668741" y="409432"/>
                </a:cubicBezTo>
                <a:cubicBezTo>
                  <a:pt x="662280" y="424509"/>
                  <a:pt x="644142" y="434196"/>
                  <a:pt x="641445" y="450376"/>
                </a:cubicBezTo>
                <a:cubicBezTo>
                  <a:pt x="639080" y="464566"/>
                  <a:pt x="650544" y="477671"/>
                  <a:pt x="655093" y="491319"/>
                </a:cubicBezTo>
                <a:cubicBezTo>
                  <a:pt x="677839" y="486770"/>
                  <a:pt x="704456" y="491154"/>
                  <a:pt x="723332" y="477671"/>
                </a:cubicBezTo>
                <a:cubicBezTo>
                  <a:pt x="739887" y="465846"/>
                  <a:pt x="751511" y="443406"/>
                  <a:pt x="750627" y="423080"/>
                </a:cubicBezTo>
                <a:cubicBezTo>
                  <a:pt x="740847" y="198153"/>
                  <a:pt x="751903" y="227101"/>
                  <a:pt x="682388" y="122829"/>
                </a:cubicBezTo>
                <a:cubicBezTo>
                  <a:pt x="588205" y="146375"/>
                  <a:pt x="537658" y="152347"/>
                  <a:pt x="450376" y="204716"/>
                </a:cubicBezTo>
                <a:cubicBezTo>
                  <a:pt x="419909" y="222996"/>
                  <a:pt x="393614" y="247831"/>
                  <a:pt x="368490" y="272955"/>
                </a:cubicBezTo>
                <a:cubicBezTo>
                  <a:pt x="356892" y="284553"/>
                  <a:pt x="350293" y="300250"/>
                  <a:pt x="341194" y="313898"/>
                </a:cubicBezTo>
                <a:cubicBezTo>
                  <a:pt x="363682" y="381360"/>
                  <a:pt x="355619" y="402664"/>
                  <a:pt x="477672" y="313898"/>
                </a:cubicBezTo>
                <a:cubicBezTo>
                  <a:pt x="497485" y="299489"/>
                  <a:pt x="495869" y="268405"/>
                  <a:pt x="504967" y="245659"/>
                </a:cubicBezTo>
                <a:cubicBezTo>
                  <a:pt x="509516" y="218364"/>
                  <a:pt x="513665" y="190998"/>
                  <a:pt x="518615" y="163773"/>
                </a:cubicBezTo>
                <a:cubicBezTo>
                  <a:pt x="522765" y="140950"/>
                  <a:pt x="532263" y="118731"/>
                  <a:pt x="532263" y="95534"/>
                </a:cubicBezTo>
                <a:cubicBezTo>
                  <a:pt x="532263" y="81148"/>
                  <a:pt x="528787" y="64763"/>
                  <a:pt x="518615" y="54591"/>
                </a:cubicBezTo>
                <a:cubicBezTo>
                  <a:pt x="499858" y="35834"/>
                  <a:pt x="474102" y="25510"/>
                  <a:pt x="450376" y="13647"/>
                </a:cubicBezTo>
                <a:cubicBezTo>
                  <a:pt x="437509" y="7213"/>
                  <a:pt x="423081" y="4549"/>
                  <a:pt x="409433" y="0"/>
                </a:cubicBezTo>
                <a:cubicBezTo>
                  <a:pt x="345743" y="18197"/>
                  <a:pt x="277040" y="23856"/>
                  <a:pt x="218364" y="54591"/>
                </a:cubicBezTo>
                <a:cubicBezTo>
                  <a:pt x="178470" y="75488"/>
                  <a:pt x="165554" y="135883"/>
                  <a:pt x="122830" y="150125"/>
                </a:cubicBezTo>
                <a:lnTo>
                  <a:pt x="81887" y="163773"/>
                </a:lnTo>
                <a:cubicBezTo>
                  <a:pt x="8624" y="222383"/>
                  <a:pt x="34246" y="197766"/>
                  <a:pt x="0" y="232012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330</TotalTime>
  <Words>66</Words>
  <Application>Microsoft Office PowerPoint</Application>
  <PresentationFormat>Экран (4:3)</PresentationFormat>
  <Paragraphs>41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Городская</vt:lpstr>
      <vt:lpstr>Аспект</vt:lpstr>
      <vt:lpstr>Пакет</vt:lpstr>
      <vt:lpstr>Урок-презентация на тему: «Геометрические фигуры» 3 класс                   Учитель:Карпенко Н.Н  </vt:lpstr>
      <vt:lpstr>Цель урока: узнавать, называть и соотносить геометрические фигуры с окружающими нас предметами.  Прививать интерес к процессу обучения.</vt:lpstr>
      <vt:lpstr>-Я ученик. Моя работа – это учеба. Я буду стараться И у меня все получится!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-Я ученик Моя работа – это учеба Я буду стараться И у меня все получится</dc:title>
  <cp:lastModifiedBy>USER</cp:lastModifiedBy>
  <cp:revision>39</cp:revision>
  <dcterms:modified xsi:type="dcterms:W3CDTF">2015-06-21T10:51:01Z</dcterms:modified>
</cp:coreProperties>
</file>