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8" r:id="rId1"/>
  </p:sldMasterIdLst>
  <p:sldIdLst>
    <p:sldId id="256" r:id="rId2"/>
    <p:sldId id="257" r:id="rId3"/>
    <p:sldId id="259" r:id="rId4"/>
    <p:sldId id="260" r:id="rId5"/>
    <p:sldId id="261" r:id="rId6"/>
    <p:sldId id="264" r:id="rId7"/>
    <p:sldId id="265" r:id="rId8"/>
    <p:sldId id="266" r:id="rId9"/>
    <p:sldId id="267" r:id="rId10"/>
    <p:sldId id="268" r:id="rId11"/>
    <p:sldId id="269" r:id="rId12"/>
    <p:sldId id="271" r:id="rId13"/>
    <p:sldId id="274" r:id="rId14"/>
    <p:sldId id="272" r:id="rId15"/>
    <p:sldId id="273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089" autoAdjust="0"/>
    <p:restoredTop sz="94660"/>
  </p:normalViewPr>
  <p:slideViewPr>
    <p:cSldViewPr>
      <p:cViewPr>
        <p:scale>
          <a:sx n="43" d="100"/>
          <a:sy n="43" d="100"/>
        </p:scale>
        <p:origin x="-684" y="-4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kumimoji="0"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C9B81F-C347-4BEF-BFDF-29C42F48304A}" type="datetimeFigureOut">
              <a:rPr lang="en-US" smtClean="0"/>
              <a:pPr/>
              <a:t>12/2/2016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7C9B81F-C347-4BEF-BFDF-29C42F48304A}" type="datetimeFigureOut">
              <a:rPr lang="en-US" smtClean="0"/>
              <a:pPr/>
              <a:t>12/2/2016</a:t>
            </a:fld>
            <a:endParaRPr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42AED99-7FB4-404E-8A97-64753DCE42EC}" type="slidenum">
              <a:rPr kumimoji="0" lang="en-US" smtClean="0"/>
              <a:pPr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7" Type="http://schemas.openxmlformats.org/officeDocument/2006/relationships/image" Target="../media/image17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gif"/><Relationship Id="rId5" Type="http://schemas.openxmlformats.org/officeDocument/2006/relationships/image" Target="../media/image15.gif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357298"/>
            <a:ext cx="7851648" cy="285752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Платье цельнокроеное.</a:t>
            </a:r>
            <a:br>
              <a:rPr lang="ru-RU" sz="4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Обработка вытачек.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Назовите крой цельнокроеного платья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Назовите крой  цельнокроеного платья  длинный рукав с манжетой,  воротник, кокетка, застёжка на  пуговицах  воротник стойка, длинный  рукав - покрой «реглан»"/>
          <p:cNvPicPr>
            <a:picLocks noGrp="1"/>
          </p:cNvPicPr>
          <p:nvPr>
            <p:ph idx="1"/>
          </p:nvPr>
        </p:nvPicPr>
        <p:blipFill>
          <a:blip r:embed="rId2" cstate="print"/>
          <a:srcRect l="4735" t="60769" r="66261" b="4025"/>
          <a:stretch>
            <a:fillRect/>
          </a:stretch>
        </p:blipFill>
        <p:spPr bwMode="auto">
          <a:xfrm>
            <a:off x="5143504" y="1071546"/>
            <a:ext cx="37147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Назовите крой  цельнокроеного платья  длинный рукав с манжетой,  воротник, кокетка, застёжка на  пуговицах  воротник стойка, длинный  рукав - покрой «реглан»"/>
          <p:cNvPicPr>
            <a:picLocks/>
          </p:cNvPicPr>
          <p:nvPr/>
        </p:nvPicPr>
        <p:blipFill>
          <a:blip r:embed="rId2" cstate="print"/>
          <a:srcRect l="4572" t="24321" r="66587" b="39817"/>
          <a:stretch>
            <a:fillRect/>
          </a:stretch>
        </p:blipFill>
        <p:spPr bwMode="auto">
          <a:xfrm>
            <a:off x="0" y="1000108"/>
            <a:ext cx="471487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71472" y="5657671"/>
            <a:ext cx="39092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Длинный рукав с манжетой </a:t>
            </a:r>
          </a:p>
          <a:p>
            <a:pPr algn="ctr"/>
            <a:r>
              <a:rPr lang="ru-RU" sz="2400" b="1" dirty="0" smtClean="0"/>
              <a:t>Воротник,  кокетка</a:t>
            </a:r>
          </a:p>
          <a:p>
            <a:pPr algn="ctr"/>
            <a:r>
              <a:rPr lang="ru-RU" sz="2400" b="1" dirty="0" smtClean="0"/>
              <a:t>Застежка на пуговицах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72001" y="5643579"/>
            <a:ext cx="4572000" cy="1214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Воротник стойка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Длинный рукав- покрой «реглан»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0010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Назовите крой цельнокроеного платья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Назовите крой  цельнокроеного платья  это не цельнокроеное платье!  воротник стойка, рукава,  карманы накладные,  рельефы, застёжка на молнии"/>
          <p:cNvPicPr>
            <a:picLocks noGrp="1"/>
          </p:cNvPicPr>
          <p:nvPr>
            <p:ph idx="1"/>
          </p:nvPr>
        </p:nvPicPr>
        <p:blipFill>
          <a:blip r:embed="rId2" cstate="print"/>
          <a:srcRect l="6669" t="58780" r="68384" b="4789"/>
          <a:stretch>
            <a:fillRect/>
          </a:stretch>
        </p:blipFill>
        <p:spPr bwMode="auto">
          <a:xfrm>
            <a:off x="5143504" y="1000108"/>
            <a:ext cx="37147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Назовите крой  цельнокроеного платья  это не цельнокроеное платье!  воротник стойка, рукава,  карманы накладные,  рельефы, застёжка на молнии"/>
          <p:cNvPicPr>
            <a:picLocks/>
          </p:cNvPicPr>
          <p:nvPr/>
        </p:nvPicPr>
        <p:blipFill>
          <a:blip r:embed="rId2" cstate="print"/>
          <a:srcRect l="6683" t="24542" r="67453" b="43642"/>
          <a:stretch>
            <a:fillRect/>
          </a:stretch>
        </p:blipFill>
        <p:spPr bwMode="auto">
          <a:xfrm>
            <a:off x="0" y="1000108"/>
            <a:ext cx="435768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6000768"/>
            <a:ext cx="40509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 не цельнокроеное платье!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0562" y="5657671"/>
            <a:ext cx="464343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Воротник стойка, рукава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Карманы накладные  рельефы</a:t>
            </a: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Застёжка на молнии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План работы по пошиву цельнокроеного платья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обтачки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вытачки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плечевые срезы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срезы горловины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боковые срезы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срезы пройм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Обработать нижний срез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Отутюжить готовое изделие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i="1" u="sng" dirty="0" smtClean="0"/>
              <a:t>Физминутка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dirty="0" smtClean="0"/>
          </a:p>
          <a:p>
            <a:endParaRPr lang="ru-RU" alt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" name="Picture 7" descr="alf16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85926"/>
            <a:ext cx="1223962" cy="2087562"/>
          </a:xfrm>
          <a:prstGeom prst="rect">
            <a:avLst/>
          </a:prstGeom>
          <a:noFill/>
        </p:spPr>
      </p:pic>
      <p:pic>
        <p:nvPicPr>
          <p:cNvPr id="5" name="Picture 8" descr="alf16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1484313"/>
            <a:ext cx="1619250" cy="1524000"/>
          </a:xfrm>
          <a:prstGeom prst="rect">
            <a:avLst/>
          </a:prstGeom>
          <a:noFill/>
        </p:spPr>
      </p:pic>
      <p:pic>
        <p:nvPicPr>
          <p:cNvPr id="6" name="Picture 6" descr="ммммм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950" y="1557338"/>
            <a:ext cx="1223963" cy="1439862"/>
          </a:xfrm>
          <a:prstGeom prst="rect">
            <a:avLst/>
          </a:prstGeom>
          <a:noFill/>
        </p:spPr>
      </p:pic>
      <p:pic>
        <p:nvPicPr>
          <p:cNvPr id="7" name="Picture 9" descr="ккккк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3860800"/>
            <a:ext cx="1366837" cy="2089150"/>
          </a:xfrm>
          <a:prstGeom prst="rect">
            <a:avLst/>
          </a:prstGeom>
          <a:noFill/>
        </p:spPr>
      </p:pic>
      <p:pic>
        <p:nvPicPr>
          <p:cNvPr id="8" name="Picture 4" descr="alf16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4868863"/>
            <a:ext cx="1619250" cy="1524000"/>
          </a:xfrm>
          <a:prstGeom prst="rect">
            <a:avLst/>
          </a:prstGeom>
          <a:noFill/>
        </p:spPr>
      </p:pic>
      <p:pic>
        <p:nvPicPr>
          <p:cNvPr id="9" name="Picture 11" descr="тттттттт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48263" y="3573463"/>
            <a:ext cx="1296987" cy="1582737"/>
          </a:xfrm>
          <a:prstGeom prst="rect">
            <a:avLst/>
          </a:prstGeom>
          <a:noFill/>
        </p:spPr>
      </p:pic>
      <p:pic>
        <p:nvPicPr>
          <p:cNvPr id="10" name="Picture 5" descr="alf1621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1725" y="4292600"/>
            <a:ext cx="887413" cy="2060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Практическая работа: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Обработка вытачек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 smtClean="0"/>
              <a:t>Стачать вытачки по намеченным линиям:</a:t>
            </a:r>
          </a:p>
          <a:p>
            <a:endParaRPr lang="ru-RU" dirty="0" smtClean="0"/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Нагрудные вытачки от боковых срезов к вершинам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Талиевые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вытачки - начиная от одного из концов</a:t>
            </a:r>
          </a:p>
          <a:p>
            <a:endParaRPr lang="ru-RU" dirty="0" smtClean="0"/>
          </a:p>
          <a:p>
            <a:r>
              <a:rPr lang="ru-RU" b="1" dirty="0" smtClean="0"/>
              <a:t>Заутюжить:</a:t>
            </a:r>
          </a:p>
          <a:p>
            <a:endParaRPr lang="ru-RU" dirty="0" smtClean="0"/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Талиевые вытачки сгибом к середине изделия</a:t>
            </a:r>
          </a:p>
          <a:p>
            <a:r>
              <a:rPr lang="ru-RU" sz="3300" b="1" dirty="0" smtClean="0">
                <a:latin typeface="Times New Roman" pitchFamily="18" charset="0"/>
                <a:cs typeface="Times New Roman" pitchFamily="18" charset="0"/>
              </a:rPr>
              <a:t>Нагрудные вытачки сгибом вниз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Правила техники безопасности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Documents and Settings\Администратор\Мои документы\мама\DSC099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285860"/>
            <a:ext cx="3118052" cy="2444328"/>
          </a:xfrm>
        </p:spPr>
      </p:pic>
      <p:pic>
        <p:nvPicPr>
          <p:cNvPr id="5" name="Picture 5" descr="C:\Documents and Settings\Администратор\Мои документы\мама\DSC099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1285860"/>
            <a:ext cx="3262322" cy="2447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DSC0996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4071942"/>
            <a:ext cx="308133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7" descr="DSC09969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071942"/>
            <a:ext cx="3333745" cy="23574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бывают платья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 назначению?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По назначению платья бывают  повседневные, домашние, спортивные и для торжественных случаев"/>
          <p:cNvPicPr>
            <a:picLocks noGrp="1"/>
          </p:cNvPicPr>
          <p:nvPr>
            <p:ph idx="1"/>
          </p:nvPr>
        </p:nvPicPr>
        <p:blipFill>
          <a:blip r:embed="rId2" cstate="print"/>
          <a:srcRect t="25640"/>
          <a:stretch>
            <a:fillRect/>
          </a:stretch>
        </p:blipFill>
        <p:spPr bwMode="auto">
          <a:xfrm>
            <a:off x="0" y="1357298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357826"/>
            <a:ext cx="25002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Повседневное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14612" y="2643182"/>
            <a:ext cx="17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Домашнее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29124" y="5143512"/>
            <a:ext cx="24288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Торжественное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858016" y="2285992"/>
            <a:ext cx="22859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Спортивное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ткани используют для пошива платьев?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err="1" smtClean="0"/>
              <a:t>Хлопчато</a:t>
            </a:r>
            <a:r>
              <a:rPr lang="en-US" sz="4000" dirty="0" smtClean="0"/>
              <a:t> </a:t>
            </a:r>
            <a:r>
              <a:rPr lang="ru-RU" sz="4000" dirty="0" smtClean="0"/>
              <a:t>-</a:t>
            </a:r>
            <a:r>
              <a:rPr lang="en-US" sz="4000" dirty="0" smtClean="0"/>
              <a:t> </a:t>
            </a:r>
            <a:r>
              <a:rPr lang="ru-RU" sz="4000" dirty="0" smtClean="0"/>
              <a:t>бумажные</a:t>
            </a:r>
          </a:p>
          <a:p>
            <a:r>
              <a:rPr lang="ru-RU" sz="4000" dirty="0" smtClean="0"/>
              <a:t>Льняные</a:t>
            </a:r>
          </a:p>
          <a:p>
            <a:r>
              <a:rPr lang="ru-RU" sz="4000" dirty="0" smtClean="0"/>
              <a:t>Шерстяные</a:t>
            </a:r>
          </a:p>
          <a:p>
            <a:r>
              <a:rPr lang="ru-RU" sz="4000" dirty="0" smtClean="0"/>
              <a:t>Шёлковые</a:t>
            </a:r>
          </a:p>
          <a:p>
            <a:r>
              <a:rPr lang="ru-RU" sz="4000" dirty="0" smtClean="0"/>
              <a:t>Искусственные</a:t>
            </a:r>
          </a:p>
          <a:p>
            <a:r>
              <a:rPr lang="ru-RU" sz="4000" dirty="0" smtClean="0"/>
              <a:t>Синтетические.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платья называют цельнокроеными?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латья, детали переда и спинки которых выкраивают из ткани целыми, называют  цельнокроеными ."/>
          <p:cNvPicPr>
            <a:picLocks noGrp="1"/>
          </p:cNvPicPr>
          <p:nvPr>
            <p:ph idx="1"/>
          </p:nvPr>
        </p:nvPicPr>
        <p:blipFill>
          <a:blip r:embed="rId2" cstate="print"/>
          <a:srcRect l="29797" t="27218" r="28770" b="6489"/>
          <a:stretch>
            <a:fillRect/>
          </a:stretch>
        </p:blipFill>
        <p:spPr bwMode="auto">
          <a:xfrm>
            <a:off x="1643042" y="1142984"/>
            <a:ext cx="6000792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Цельнокроеные платья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Цельнокроеные платья"/>
          <p:cNvPicPr>
            <a:picLocks noGrp="1"/>
          </p:cNvPicPr>
          <p:nvPr>
            <p:ph idx="1"/>
          </p:nvPr>
        </p:nvPicPr>
        <p:blipFill>
          <a:blip r:embed="rId2" cstate="print"/>
          <a:srcRect t="16130"/>
          <a:stretch>
            <a:fillRect/>
          </a:stretch>
        </p:blipFill>
        <p:spPr bwMode="auto">
          <a:xfrm>
            <a:off x="357158" y="1142984"/>
            <a:ext cx="8501122" cy="5715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Найдите цельнокроеное платье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Найдите технический рисунок цельнокроеного платья  (детали переда и спинки выкраивают из ткани целыми)"/>
          <p:cNvPicPr>
            <a:picLocks noGrp="1"/>
          </p:cNvPicPr>
          <p:nvPr>
            <p:ph idx="1"/>
          </p:nvPr>
        </p:nvPicPr>
        <p:blipFill>
          <a:blip r:embed="rId2" cstate="print"/>
          <a:srcRect l="4735" t="22483" r="2928" b="4910"/>
          <a:stretch>
            <a:fillRect/>
          </a:stretch>
        </p:blipFill>
        <p:spPr bwMode="auto">
          <a:xfrm>
            <a:off x="1000100" y="1214422"/>
            <a:ext cx="750099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цельнокроеные платья бывают по силуэту 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 силуэту платья могут быть  прилегающими, полуприлегающими, прямыми и свободными."/>
          <p:cNvPicPr>
            <a:picLocks noGrp="1"/>
          </p:cNvPicPr>
          <p:nvPr>
            <p:ph idx="1"/>
          </p:nvPr>
        </p:nvPicPr>
        <p:blipFill>
          <a:blip r:embed="rId2" cstate="print"/>
          <a:srcRect t="22483"/>
          <a:stretch>
            <a:fillRect/>
          </a:stretch>
        </p:blipFill>
        <p:spPr bwMode="auto">
          <a:xfrm>
            <a:off x="0" y="1928802"/>
            <a:ext cx="9144000" cy="4929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57158" y="1357298"/>
            <a:ext cx="18573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Прилегающее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5984" y="1428736"/>
            <a:ext cx="2500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Полуприлегающе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628" y="1428736"/>
            <a:ext cx="15001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Прямое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5206" y="1428736"/>
            <a:ext cx="14000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Свободное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Назовите силуэты цельнокроеного платья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Назовите силуэты  цельнокроеного платья  прилегающий  прямой  свободный  полуприлегающий"/>
          <p:cNvPicPr>
            <a:picLocks noGrp="1"/>
          </p:cNvPicPr>
          <p:nvPr>
            <p:ph idx="1"/>
          </p:nvPr>
        </p:nvPicPr>
        <p:blipFill>
          <a:blip r:embed="rId2" cstate="print"/>
          <a:srcRect l="5504" t="24087" r="64225" b="39457"/>
          <a:stretch>
            <a:fillRect/>
          </a:stretch>
        </p:blipFill>
        <p:spPr bwMode="auto">
          <a:xfrm>
            <a:off x="500034" y="1571612"/>
            <a:ext cx="314327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3" descr="Назовите силуэты  цельнокроеного платья  прилегающий  прямой  свободный  полуприлегающий"/>
          <p:cNvPicPr>
            <a:picLocks/>
          </p:cNvPicPr>
          <p:nvPr/>
        </p:nvPicPr>
        <p:blipFill>
          <a:blip r:embed="rId2" cstate="print"/>
          <a:srcRect l="65914" t="24264" r="4090" b="37868"/>
          <a:stretch>
            <a:fillRect/>
          </a:stretch>
        </p:blipFill>
        <p:spPr bwMode="auto">
          <a:xfrm>
            <a:off x="5214942" y="1500174"/>
            <a:ext cx="35719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1472" y="114298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прилегающее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57884" y="1071546"/>
            <a:ext cx="1883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прямое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00100" y="3786190"/>
            <a:ext cx="15001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свободноеее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00694" y="3643315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полуприлегающее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Содержимое 3" descr="Назовите силуэты  цельнокроеного платья  прилегающий  прямой  свободный  полуприлегающий"/>
          <p:cNvPicPr>
            <a:picLocks/>
          </p:cNvPicPr>
          <p:nvPr/>
        </p:nvPicPr>
        <p:blipFill>
          <a:blip r:embed="rId2" cstate="print"/>
          <a:srcRect l="4816" t="61682" r="67665" b="3001"/>
          <a:stretch>
            <a:fillRect/>
          </a:stretch>
        </p:blipFill>
        <p:spPr bwMode="auto">
          <a:xfrm>
            <a:off x="357158" y="4143380"/>
            <a:ext cx="3143272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Содержимое 3" descr="Назовите силуэты  цельнокроеного платья  прилегающий  прямой  свободный  полуприлегающий"/>
          <p:cNvPicPr>
            <a:picLocks/>
          </p:cNvPicPr>
          <p:nvPr/>
        </p:nvPicPr>
        <p:blipFill>
          <a:blip r:embed="rId2" cstate="print"/>
          <a:srcRect l="68641" t="60949" r="4090" b="2366"/>
          <a:stretch>
            <a:fillRect/>
          </a:stretch>
        </p:blipFill>
        <p:spPr bwMode="auto">
          <a:xfrm>
            <a:off x="5286380" y="4143380"/>
            <a:ext cx="3500462" cy="2714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Какие бывают платья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 крою?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Покрою платья бывают с рукавами и без, с воротником и без, с застёжкой и без неё."/>
          <p:cNvPicPr>
            <a:picLocks noGrp="1"/>
          </p:cNvPicPr>
          <p:nvPr>
            <p:ph idx="1"/>
          </p:nvPr>
        </p:nvPicPr>
        <p:blipFill>
          <a:blip r:embed="rId2" cstate="print"/>
          <a:srcRect t="19530" b="10488"/>
          <a:stretch>
            <a:fillRect/>
          </a:stretch>
        </p:blipFill>
        <p:spPr bwMode="auto">
          <a:xfrm>
            <a:off x="285720" y="1428736"/>
            <a:ext cx="8429684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219</TotalTime>
  <Words>168</Words>
  <Application>Microsoft Office PowerPoint</Application>
  <PresentationFormat>Экран (4:3)</PresentationFormat>
  <Paragraphs>60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Платье цельнокроеное. Обработка вытачек.</vt:lpstr>
      <vt:lpstr>Какие бывают платья  по назначению?</vt:lpstr>
      <vt:lpstr>Какие ткани используют для пошива платьев?</vt:lpstr>
      <vt:lpstr>Какие платья называют цельнокроеными?</vt:lpstr>
      <vt:lpstr>Цельнокроеные платья</vt:lpstr>
      <vt:lpstr>Найдите цельнокроеное платье</vt:lpstr>
      <vt:lpstr>Какие цельнокроеные платья бывают по силуэту ?</vt:lpstr>
      <vt:lpstr>Назовите силуэты цельнокроеного платья</vt:lpstr>
      <vt:lpstr>Какие бывают платья  по крою?</vt:lpstr>
      <vt:lpstr>Назовите крой цельнокроеного платья</vt:lpstr>
      <vt:lpstr>Назовите крой цельнокроеного платья</vt:lpstr>
      <vt:lpstr>План работы по пошиву цельнокроеного платья</vt:lpstr>
      <vt:lpstr>Физминутка</vt:lpstr>
      <vt:lpstr>Практическая работа: Обработка вытачек</vt:lpstr>
      <vt:lpstr>Правила техники безопасности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Платье цельнокроеное. Обработка вытачек.</dc:title>
  <dc:creator>пужаева</dc:creator>
  <cp:lastModifiedBy>пужаева</cp:lastModifiedBy>
  <cp:revision>12</cp:revision>
  <dcterms:created xsi:type="dcterms:W3CDTF">2016-11-22T06:05:18Z</dcterms:created>
  <dcterms:modified xsi:type="dcterms:W3CDTF">2016-12-02T07:38:32Z</dcterms:modified>
</cp:coreProperties>
</file>