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69" r:id="rId2"/>
    <p:sldId id="270" r:id="rId3"/>
    <p:sldId id="258" r:id="rId4"/>
    <p:sldId id="259" r:id="rId5"/>
    <p:sldId id="260" r:id="rId6"/>
    <p:sldId id="261" r:id="rId7"/>
    <p:sldId id="257" r:id="rId8"/>
    <p:sldId id="262" r:id="rId9"/>
    <p:sldId id="263" r:id="rId10"/>
    <p:sldId id="264" r:id="rId11"/>
    <p:sldId id="265" r:id="rId12"/>
    <p:sldId id="267" r:id="rId13"/>
    <p:sldId id="266" r:id="rId14"/>
    <p:sldId id="268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3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17.01.2016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2000264"/>
          </a:xfrm>
        </p:spPr>
        <p:txBody>
          <a:bodyPr>
            <a:normAutofit/>
          </a:bodyPr>
          <a:lstStyle/>
          <a:p>
            <a:pPr algn="ctr"/>
            <a:r>
              <a:rPr lang="ru-RU" sz="2000" dirty="0" smtClean="0"/>
              <a:t>ГКС(К)ОУ</a:t>
            </a:r>
            <a:br>
              <a:rPr lang="ru-RU" sz="2000" dirty="0" smtClean="0"/>
            </a:br>
            <a:r>
              <a:rPr lang="ru-RU" sz="2000" dirty="0" smtClean="0"/>
              <a:t>«Специальная (коррекционная) </a:t>
            </a:r>
            <a:br>
              <a:rPr lang="ru-RU" sz="2000" dirty="0" smtClean="0"/>
            </a:br>
            <a:r>
              <a:rPr lang="ru-RU" sz="2000" dirty="0" smtClean="0"/>
              <a:t>общеобразовательная школа – интернат</a:t>
            </a:r>
            <a:r>
              <a:rPr lang="en-US" sz="2000" dirty="0" smtClean="0"/>
              <a:t> VIII</a:t>
            </a:r>
            <a:r>
              <a:rPr lang="ru-RU" sz="2000" dirty="0" smtClean="0"/>
              <a:t> вида №19»</a:t>
            </a:r>
            <a:br>
              <a:rPr lang="ru-RU" sz="2000" dirty="0" smtClean="0"/>
            </a:br>
            <a:r>
              <a:rPr lang="ru-RU" sz="2000" dirty="0" smtClean="0"/>
              <a:t>г. Изобильный </a:t>
            </a:r>
            <a:endParaRPr lang="ru-RU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1714480" y="2928934"/>
            <a:ext cx="56436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Урок изобразительного искусства в 1 классе.</a:t>
            </a:r>
            <a:endParaRPr lang="ru-RU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785918" y="4929198"/>
            <a:ext cx="55007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Выполнила: учитель начальных классов </a:t>
            </a:r>
            <a:r>
              <a:rPr lang="ru-RU" sz="2000" dirty="0" err="1" smtClean="0"/>
              <a:t>Белевцева</a:t>
            </a:r>
            <a:r>
              <a:rPr lang="ru-RU" sz="2000" dirty="0" smtClean="0"/>
              <a:t> Л.В.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496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Тема: </a:t>
            </a:r>
            <a:br>
              <a:rPr lang="ru-RU" dirty="0" smtClean="0"/>
            </a:br>
            <a:r>
              <a:rPr lang="ru-RU" b="1" dirty="0" smtClean="0"/>
              <a:t>Рисование осенних листьев.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14884"/>
            <a:ext cx="8229600" cy="1609716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ндрей\Desktop\hq-wallpapers_ru_nature_32293_1920x120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24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57224" y="5072074"/>
            <a:ext cx="7772400" cy="1470025"/>
          </a:xfrm>
        </p:spPr>
        <p:txBody>
          <a:bodyPr>
            <a:normAutofit/>
          </a:bodyPr>
          <a:lstStyle/>
          <a:p>
            <a:pPr algn="ctr"/>
            <a:r>
              <a:rPr lang="ru-RU" sz="6000" dirty="0" smtClean="0">
                <a:solidFill>
                  <a:srgbClr val="FFFF00"/>
                </a:solidFill>
              </a:rPr>
              <a:t>Осень</a:t>
            </a:r>
            <a:endParaRPr lang="ru-RU" sz="6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 descr="C:\Users\андрей\Desktop\maxresdefault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2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1214478" y="4714884"/>
            <a:ext cx="7772400" cy="1470025"/>
          </a:xfrm>
        </p:spPr>
        <p:txBody>
          <a:bodyPr>
            <a:normAutofit/>
          </a:bodyPr>
          <a:lstStyle/>
          <a:p>
            <a:pPr algn="ctr"/>
            <a:r>
              <a:rPr lang="ru-RU" sz="7200" dirty="0">
                <a:solidFill>
                  <a:srgbClr val="FFC000"/>
                </a:solidFill>
              </a:rPr>
              <a:t>Л</a:t>
            </a:r>
            <a:r>
              <a:rPr lang="ru-RU" sz="7200" dirty="0" smtClean="0">
                <a:solidFill>
                  <a:srgbClr val="FFC000"/>
                </a:solidFill>
              </a:rPr>
              <a:t>истопад</a:t>
            </a:r>
            <a:endParaRPr lang="ru-RU" sz="7200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андрей\Desktop\3079215_large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2976" y="4500570"/>
            <a:ext cx="7772400" cy="1470025"/>
          </a:xfrm>
        </p:spPr>
        <p:txBody>
          <a:bodyPr>
            <a:normAutofit/>
          </a:bodyPr>
          <a:lstStyle/>
          <a:p>
            <a:r>
              <a:rPr lang="ru-RU" sz="7200" dirty="0">
                <a:solidFill>
                  <a:srgbClr val="FFFF00"/>
                </a:solidFill>
              </a:rPr>
              <a:t>О</a:t>
            </a:r>
            <a:r>
              <a:rPr lang="ru-RU" sz="7200" dirty="0" smtClean="0">
                <a:solidFill>
                  <a:srgbClr val="FFFF00"/>
                </a:solidFill>
              </a:rPr>
              <a:t>сенняя трава</a:t>
            </a:r>
            <a:endParaRPr lang="ru-RU" sz="72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Users\андрей\Desktop\footpath_forest_walk_fall_91355_3840x240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1538" y="4929198"/>
            <a:ext cx="7772400" cy="1470025"/>
          </a:xfrm>
        </p:spPr>
        <p:txBody>
          <a:bodyPr>
            <a:normAutofit/>
          </a:bodyPr>
          <a:lstStyle/>
          <a:p>
            <a:pPr algn="ctr"/>
            <a:r>
              <a:rPr lang="ru-RU" sz="7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Ранняя</a:t>
            </a:r>
            <a:r>
              <a:rPr lang="ru-RU" sz="7200" dirty="0" smtClean="0">
                <a:solidFill>
                  <a:srgbClr val="FFFF00"/>
                </a:solidFill>
              </a:rPr>
              <a:t> осень</a:t>
            </a:r>
            <a:endParaRPr lang="ru-RU" sz="72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андрей\Desktop\12714_1920x144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550070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6000" dirty="0" smtClean="0">
                <a:solidFill>
                  <a:srgbClr val="FFFF00"/>
                </a:solidFill>
              </a:rPr>
              <a:t>Золотая осень</a:t>
            </a:r>
            <a:endParaRPr lang="ru-RU" sz="6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C:\Users\андрей\Desktop\road_wood_ways_haze_autumn_55787_3840x240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857288" y="4643446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6000" dirty="0" smtClean="0">
                <a:solidFill>
                  <a:srgbClr val="FFC000"/>
                </a:solidFill>
              </a:rPr>
              <a:t>Поздняя осень</a:t>
            </a:r>
            <a:endParaRPr lang="ru-RU" sz="6000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андрей\Desktop\img1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86908" cy="7000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20" name="Picture 4" descr="C:\Users\андрей\Desktop\красный-кленовый-лист-26904098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73580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C:\Users\андрей\Desktop\cbae860cb39b76f139970b0045bc3ab9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3" name="Picture 5" descr="C:\Users\андрей\Desktop\f_15683347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7158" y="357166"/>
            <a:ext cx="2286016" cy="3739904"/>
          </a:xfrm>
          <a:prstGeom prst="rect">
            <a:avLst/>
          </a:prstGeom>
          <a:noFill/>
        </p:spPr>
      </p:pic>
      <p:pic>
        <p:nvPicPr>
          <p:cNvPr id="12290" name="Picture 2" descr="C:\Users\андрей\Desktop\klen50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86050" y="2214554"/>
            <a:ext cx="3786214" cy="2800448"/>
          </a:xfrm>
          <a:prstGeom prst="rect">
            <a:avLst/>
          </a:prstGeom>
          <a:noFill/>
        </p:spPr>
      </p:pic>
      <p:pic>
        <p:nvPicPr>
          <p:cNvPr id="12292" name="Picture 4" descr="C:\Users\андрей\Desktop\img28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86512" y="3500438"/>
            <a:ext cx="2351115" cy="303212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 descr="C:\Users\андрей\Desktop\скачанные файлы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596" y="428603"/>
            <a:ext cx="2357454" cy="3434785"/>
          </a:xfrm>
          <a:prstGeom prst="rect">
            <a:avLst/>
          </a:prstGeom>
          <a:noFill/>
        </p:spPr>
      </p:pic>
      <p:pic>
        <p:nvPicPr>
          <p:cNvPr id="11269" name="Picture 5" descr="C:\Users\андрей\Desktop\скачанные файлы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57950" y="2999409"/>
            <a:ext cx="2419338" cy="3229941"/>
          </a:xfrm>
          <a:prstGeom prst="rect">
            <a:avLst/>
          </a:prstGeom>
          <a:noFill/>
        </p:spPr>
      </p:pic>
      <p:pic>
        <p:nvPicPr>
          <p:cNvPr id="11270" name="Picture 6" descr="C:\Users\андрей\Desktop\4945441cb3c2965d2f2963fa5209d42c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00364" y="1857364"/>
            <a:ext cx="3171837" cy="3171837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андрей\Desktop\the_rays_of_sun-autumn_leaves_tree_nature_hd-wallpaper-1837906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25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429264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8000" b="1" dirty="0" smtClean="0">
                <a:solidFill>
                  <a:srgbClr val="FFFF00"/>
                </a:solidFill>
                <a:cs typeface="MV Boli" pitchFamily="2" charset="0"/>
              </a:rPr>
              <a:t>Молодцы!</a:t>
            </a:r>
            <a:endParaRPr lang="ru-RU" sz="8000" b="1" dirty="0">
              <a:solidFill>
                <a:srgbClr val="FFFF00"/>
              </a:solidFill>
              <a:cs typeface="MV Boli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146</TotalTime>
  <Words>30</Words>
  <Application>Microsoft Office PowerPoint</Application>
  <PresentationFormat>Экран (4:3)</PresentationFormat>
  <Paragraphs>11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Поток</vt:lpstr>
      <vt:lpstr>ГКС(К)ОУ «Специальная (коррекционная)  общеобразовательная школа – интернат VIII вида №19» г. Изобильный </vt:lpstr>
      <vt:lpstr>Тема:  Рисование осенних листьев.</vt:lpstr>
      <vt:lpstr>Осень</vt:lpstr>
      <vt:lpstr>Листопад</vt:lpstr>
      <vt:lpstr>Осенняя трава</vt:lpstr>
      <vt:lpstr>Ранняя осень</vt:lpstr>
      <vt:lpstr>Золотая осень</vt:lpstr>
      <vt:lpstr>Поздняя осень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Молодцы!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Осень</dc:title>
  <dc:creator>андрей</dc:creator>
  <cp:lastModifiedBy>RePack by Diakov</cp:lastModifiedBy>
  <cp:revision>21</cp:revision>
  <dcterms:created xsi:type="dcterms:W3CDTF">2015-11-18T17:17:10Z</dcterms:created>
  <dcterms:modified xsi:type="dcterms:W3CDTF">2016-01-17T14:34:49Z</dcterms:modified>
</cp:coreProperties>
</file>